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78" r:id="rId4"/>
    <p:sldId id="280" r:id="rId5"/>
    <p:sldId id="283" r:id="rId6"/>
    <p:sldId id="279" r:id="rId7"/>
    <p:sldId id="281" r:id="rId8"/>
    <p:sldId id="282" r:id="rId9"/>
    <p:sldId id="284" r:id="rId10"/>
    <p:sldId id="286" r:id="rId11"/>
    <p:sldId id="287" r:id="rId12"/>
    <p:sldId id="288" r:id="rId13"/>
    <p:sldId id="293" r:id="rId14"/>
    <p:sldId id="294" r:id="rId15"/>
    <p:sldId id="295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96" r:id="rId24"/>
    <p:sldId id="305" r:id="rId25"/>
    <p:sldId id="297" r:id="rId26"/>
    <p:sldId id="292" r:id="rId27"/>
    <p:sldId id="306" r:id="rId28"/>
    <p:sldId id="308" r:id="rId29"/>
    <p:sldId id="311" r:id="rId30"/>
    <p:sldId id="312" r:id="rId31"/>
    <p:sldId id="313" r:id="rId32"/>
    <p:sldId id="309" r:id="rId33"/>
    <p:sldId id="310" r:id="rId34"/>
    <p:sldId id="314" r:id="rId35"/>
    <p:sldId id="315" r:id="rId36"/>
    <p:sldId id="316" r:id="rId37"/>
    <p:sldId id="28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yeonWoo" initials="LH" lastIdx="1" clrIdx="0"/>
  <p:cmAuthor id="2" name="MASTER" initials="M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82500" autoAdjust="0"/>
  </p:normalViewPr>
  <p:slideViewPr>
    <p:cSldViewPr snapToGrid="0">
      <p:cViewPr varScale="1">
        <p:scale>
          <a:sx n="84" d="100"/>
          <a:sy n="84" d="100"/>
        </p:scale>
        <p:origin x="104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B3719D4-80B4-42E7-AC81-374EB3F7CDCC}" type="datetime1">
              <a:rPr lang="ko-KR" altLang="en-US"/>
              <a:pPr lvl="0">
                <a:defRPr/>
              </a:pPr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8F6EEA-5428-4D65-9868-5867F68C3D1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흑백출력으로 하면 되긴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8F6EEA-5428-4D65-9868-5867F68C3D1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9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7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7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2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41D-E11E-4CA6-821E-CF60B1D67E7F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B2D4-09E6-46D2-9A71-801D9974D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8405" y="2011754"/>
            <a:ext cx="8535190" cy="192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6000"/>
              <a:t>네트워크에 </a:t>
            </a:r>
          </a:p>
          <a:p>
            <a:pPr lvl="0" algn="ctr">
              <a:defRPr/>
            </a:pPr>
            <a:r>
              <a:rPr lang="ko-KR" altLang="en-US" sz="6000"/>
              <a:t>개발환경 구성하기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2257" y="5010968"/>
            <a:ext cx="6547485" cy="902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슬라이드 모드</a:t>
            </a:r>
            <a:r>
              <a:rPr lang="en-US" altLang="ko-KR"/>
              <a:t>(f5)</a:t>
            </a:r>
            <a:r>
              <a:rPr lang="ko-KR" altLang="en-US"/>
              <a:t>로 보세요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다들 폰으로 보길레</a:t>
            </a:r>
            <a:r>
              <a:rPr lang="en-US" altLang="ko-KR"/>
              <a:t>,</a:t>
            </a:r>
            <a:r>
              <a:rPr lang="ko-KR" altLang="en-US"/>
              <a:t> 가독성을 높혀봤습니다</a:t>
            </a:r>
            <a:r>
              <a:rPr lang="en-US" altLang="ko-KR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2454" y="66675"/>
            <a:ext cx="1242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dirty="0"/>
              <a:t>1.0.2v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194" y="2697868"/>
            <a:ext cx="11415612" cy="14622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000">
                <a:solidFill>
                  <a:schemeClr val="tx1"/>
                </a:solidFill>
              </a:rPr>
              <a:t>USB</a:t>
            </a:r>
            <a:r>
              <a:rPr lang="ko-KR" altLang="en-US" sz="3000">
                <a:solidFill>
                  <a:schemeClr val="tx1"/>
                </a:solidFill>
              </a:rPr>
              <a:t>나 외장하드 같은 이동식디스크에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000">
                <a:solidFill>
                  <a:schemeClr val="tx1"/>
                </a:solidFill>
              </a:rPr>
              <a:t>워크스페이스를 구성하면 이렇게 좋은 장점들이 많습니다만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32700" y="4289246"/>
            <a:ext cx="4559300" cy="2568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13005872">
            <a:off x="8879447" y="5608607"/>
            <a:ext cx="1562333" cy="1324785"/>
          </a:xfrm>
          <a:prstGeom prst="rect">
            <a:avLst/>
          </a:prstGeom>
          <a:effectLst>
            <a:glow rad="190500">
              <a:srgbClr val="FFB689">
                <a:alpha val="50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6576435" y="5573622"/>
            <a:ext cx="2351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주인님</a:t>
            </a:r>
            <a:r>
              <a:rPr lang="en-US" altLang="ko-KR" dirty="0"/>
              <a:t>,</a:t>
            </a:r>
            <a:r>
              <a:rPr lang="ko-KR" altLang="en-US" dirty="0"/>
              <a:t> 얼른 </a:t>
            </a:r>
            <a:r>
              <a:rPr lang="en-US" altLang="ko-KR" dirty="0"/>
              <a:t>USB</a:t>
            </a:r>
            <a:r>
              <a:rPr lang="ko-KR" altLang="en-US" dirty="0"/>
              <a:t>를</a:t>
            </a:r>
            <a:r>
              <a:rPr lang="en-US" altLang="ko-KR" dirty="0"/>
              <a:t>!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6794" y="531487"/>
            <a:ext cx="4858411" cy="20175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17489260">
            <a:off x="5419251" y="1154485"/>
            <a:ext cx="753780" cy="639170"/>
          </a:xfrm>
          <a:prstGeom prst="rect">
            <a:avLst/>
          </a:prstGeom>
          <a:effectLst>
            <a:glow rad="451184">
              <a:srgbClr val="FFD700">
                <a:alpha val="50000"/>
              </a:srgbClr>
            </a:glo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0" y="4275259"/>
            <a:ext cx="2582740" cy="25827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21411750">
            <a:off x="2171929" y="5034800"/>
            <a:ext cx="1882812" cy="1596536"/>
          </a:xfrm>
          <a:prstGeom prst="rect">
            <a:avLst/>
          </a:prstGeom>
          <a:effectLst>
            <a:glow rad="190500">
              <a:schemeClr val="accent1">
                <a:satMod val="175000"/>
                <a:alpha val="5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95D91-6DBC-42A7-9B0D-76F91AC0F33D}"/>
              </a:ext>
            </a:extLst>
          </p:cNvPr>
          <p:cNvSpPr txBox="1"/>
          <p:nvPr/>
        </p:nvSpPr>
        <p:spPr>
          <a:xfrm>
            <a:off x="2329314" y="473562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쪼아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2070" r="14520"/>
          <a:stretch>
            <a:fillRect/>
          </a:stretch>
        </p:blipFill>
        <p:spPr>
          <a:xfrm>
            <a:off x="8245565" y="3978637"/>
            <a:ext cx="3946435" cy="2717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5113" y="229349"/>
            <a:ext cx="3400423" cy="3199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0" y="3823462"/>
            <a:ext cx="3915832" cy="29297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813332" y="3868054"/>
            <a:ext cx="2685740" cy="2893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27310" t="4410" r="8980" b="21390"/>
          <a:stretch>
            <a:fillRect/>
          </a:stretch>
        </p:blipFill>
        <p:spPr>
          <a:xfrm>
            <a:off x="4377698" y="5793601"/>
            <a:ext cx="1765927" cy="9289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7874" h="2187275">
                <a:moveTo>
                  <a:pt x="21173" y="2074384"/>
                </a:moveTo>
                <a:lnTo>
                  <a:pt x="0" y="77612"/>
                </a:lnTo>
                <a:cubicBezTo>
                  <a:pt x="470" y="73849"/>
                  <a:pt x="6116" y="25400"/>
                  <a:pt x="7057" y="21167"/>
                </a:cubicBezTo>
                <a:cubicBezTo>
                  <a:pt x="7998" y="16933"/>
                  <a:pt x="13173" y="15052"/>
                  <a:pt x="14115" y="14111"/>
                </a:cubicBezTo>
                <a:cubicBezTo>
                  <a:pt x="15056" y="13170"/>
                  <a:pt x="18350" y="7996"/>
                  <a:pt x="21173" y="7055"/>
                </a:cubicBezTo>
                <a:cubicBezTo>
                  <a:pt x="23996" y="6114"/>
                  <a:pt x="51286" y="0"/>
                  <a:pt x="56462" y="0"/>
                </a:cubicBezTo>
                <a:cubicBezTo>
                  <a:pt x="61638" y="0"/>
                  <a:pt x="95514" y="6114"/>
                  <a:pt x="98808" y="7055"/>
                </a:cubicBezTo>
                <a:cubicBezTo>
                  <a:pt x="102101" y="7996"/>
                  <a:pt x="104924" y="13170"/>
                  <a:pt x="105866" y="14111"/>
                </a:cubicBezTo>
                <a:cubicBezTo>
                  <a:pt x="106807" y="15052"/>
                  <a:pt x="111512" y="20226"/>
                  <a:pt x="112924" y="21167"/>
                </a:cubicBezTo>
                <a:cubicBezTo>
                  <a:pt x="114335" y="22108"/>
                  <a:pt x="125627" y="27752"/>
                  <a:pt x="127039" y="28223"/>
                </a:cubicBezTo>
                <a:cubicBezTo>
                  <a:pt x="128451" y="28693"/>
                  <a:pt x="133626" y="28223"/>
                  <a:pt x="134097" y="28223"/>
                </a:cubicBezTo>
                <a:lnTo>
                  <a:pt x="2392585" y="239894"/>
                </a:lnTo>
                <a:cubicBezTo>
                  <a:pt x="2393056" y="240365"/>
                  <a:pt x="2398231" y="246480"/>
                  <a:pt x="2399643" y="246950"/>
                </a:cubicBezTo>
                <a:cubicBezTo>
                  <a:pt x="2401055" y="247421"/>
                  <a:pt x="2412346" y="246480"/>
                  <a:pt x="2413758" y="246950"/>
                </a:cubicBezTo>
                <a:cubicBezTo>
                  <a:pt x="2415170" y="247421"/>
                  <a:pt x="2419874" y="253065"/>
                  <a:pt x="2420816" y="254006"/>
                </a:cubicBezTo>
                <a:cubicBezTo>
                  <a:pt x="2421757" y="254947"/>
                  <a:pt x="2427874" y="257769"/>
                  <a:pt x="2427874" y="261062"/>
                </a:cubicBezTo>
                <a:cubicBezTo>
                  <a:pt x="2427874" y="264355"/>
                  <a:pt x="2421757" y="298692"/>
                  <a:pt x="2420816" y="303396"/>
                </a:cubicBezTo>
                <a:cubicBezTo>
                  <a:pt x="2419874" y="308099"/>
                  <a:pt x="2414699" y="328796"/>
                  <a:pt x="2413758" y="331619"/>
                </a:cubicBezTo>
                <a:cubicBezTo>
                  <a:pt x="2412817" y="334441"/>
                  <a:pt x="2407171" y="343849"/>
                  <a:pt x="2406701" y="345731"/>
                </a:cubicBezTo>
                <a:cubicBezTo>
                  <a:pt x="2406230" y="347612"/>
                  <a:pt x="2407171" y="358430"/>
                  <a:pt x="2406701" y="359842"/>
                </a:cubicBezTo>
                <a:cubicBezTo>
                  <a:pt x="2406230" y="361253"/>
                  <a:pt x="2399643" y="365486"/>
                  <a:pt x="2399643" y="366898"/>
                </a:cubicBezTo>
                <a:cubicBezTo>
                  <a:pt x="2399643" y="368309"/>
                  <a:pt x="2406230" y="380068"/>
                  <a:pt x="2406701" y="381009"/>
                </a:cubicBezTo>
                <a:lnTo>
                  <a:pt x="2427874" y="2187275"/>
                </a:lnTo>
                <a:lnTo>
                  <a:pt x="7057" y="2166108"/>
                </a:lnTo>
                <a:lnTo>
                  <a:pt x="21173" y="2060272"/>
                </a:lnTo>
                <a:lnTo>
                  <a:pt x="21173" y="2074384"/>
                </a:lnTo>
                <a:close/>
              </a:path>
            </a:pathLst>
          </a:custGeom>
        </p:spPr>
      </p:pic>
      <p:sp>
        <p:nvSpPr>
          <p:cNvPr id="10" name="TextBox 9"/>
          <p:cNvSpPr txBox="1"/>
          <p:nvPr/>
        </p:nvSpPr>
        <p:spPr>
          <a:xfrm>
            <a:off x="2146234" y="4686036"/>
            <a:ext cx="1378726" cy="470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안돼</a:t>
            </a:r>
            <a:r>
              <a:rPr lang="en-US" altLang="ko-KR" sz="250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...</a:t>
            </a:r>
            <a:endParaRPr lang="en-US" altLang="ko-KR" sz="250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3849" y="1072173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휴먼편지체"/>
                <a:ea typeface="휴먼편지체"/>
              </a:rPr>
              <a:t>내파일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휴먼편지체"/>
                <a:ea typeface="휴먼편지체"/>
              </a:rPr>
              <a:t>...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034428" y="299330"/>
            <a:ext cx="3009560" cy="25661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7882" y="3094778"/>
            <a:ext cx="8496234" cy="668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800" b="1">
                <a:effectLst>
                  <a:glow rad="63500">
                    <a:srgbClr val="FF0000">
                      <a:alpha val="50000"/>
                    </a:srgbClr>
                  </a:glow>
                </a:effectLst>
              </a:rPr>
              <a:t>잃어버린 순간</a:t>
            </a:r>
            <a:r>
              <a:rPr lang="en-US" altLang="ko-KR" sz="3800" b="1">
                <a:effectLst>
                  <a:glow rad="63500">
                    <a:srgbClr val="FF0000">
                      <a:alpha val="50000"/>
                    </a:srgbClr>
                  </a:glow>
                </a:effectLst>
              </a:rPr>
              <a:t>,</a:t>
            </a:r>
            <a:r>
              <a:rPr lang="ko-KR" altLang="en-US" sz="3800" b="1">
                <a:effectLst>
                  <a:glow rad="63500">
                    <a:srgbClr val="FF0000">
                      <a:alpha val="50000"/>
                    </a:srgbClr>
                  </a:glow>
                </a:effectLst>
              </a:rPr>
              <a:t> 모든 걸 잃습니다</a:t>
            </a:r>
            <a:r>
              <a:rPr lang="en-US" altLang="ko-KR" sz="3800" b="1">
                <a:effectLst>
                  <a:glow rad="63500">
                    <a:srgbClr val="FF0000">
                      <a:alpha val="50000"/>
                    </a:srgbClr>
                  </a:glow>
                </a:effectLst>
              </a:rPr>
              <a:t>.</a:t>
            </a:r>
            <a:endParaRPr lang="en-US" altLang="ko-KR" sz="3800" b="1"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47620" y="4309709"/>
            <a:ext cx="2537262" cy="24311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11356" y="346806"/>
            <a:ext cx="2484643" cy="248464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320350" y="340251"/>
            <a:ext cx="2522774" cy="25051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1032465">
            <a:off x="6404656" y="5672195"/>
            <a:ext cx="1329690" cy="242814"/>
          </a:xfrm>
          <a:prstGeom prst="rect">
            <a:avLst/>
          </a:prstGeom>
        </p:spPr>
        <p:txBody>
          <a:bodyPr wrap="none">
            <a:prstTxWarp prst="textArchUp">
              <a:avLst>
                <a:gd name="adj" fmla="val 10515784"/>
              </a:avLst>
            </a:prstTxWarp>
            <a:no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</a:rPr>
              <a:t>USB</a:t>
            </a:r>
            <a:r>
              <a:rPr lang="ko-KR" altLang="en-US" sz="1000">
                <a:solidFill>
                  <a:srgbClr val="000000"/>
                </a:solidFill>
              </a:rPr>
              <a:t>를 잃어버렸어</a:t>
            </a:r>
            <a:r>
              <a:rPr lang="en-US" altLang="ko-KR" sz="100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1028" name="Picture 4" descr="Geass Fragments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948672" y="2865119"/>
            <a:ext cx="2357148" cy="151373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90441" y="6642615"/>
            <a:ext cx="4201559" cy="2344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USB</a:t>
            </a:r>
            <a:r>
              <a:rPr lang="ko-KR" altLang="en-US" sz="1000"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를 써도 되는 건 </a:t>
            </a:r>
            <a:r>
              <a:rPr lang="en-US" altLang="ko-KR" sz="1000"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USB</a:t>
            </a:r>
            <a:r>
              <a:rPr lang="ko-KR" altLang="en-US" sz="1000"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를 잃을 각오가 되어 있는 사람 뿐입니다</a:t>
            </a:r>
            <a:r>
              <a:rPr lang="en-US" altLang="ko-KR" sz="1000">
                <a:solidFill>
                  <a:srgbClr val="FF0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.</a:t>
            </a:r>
            <a:endParaRPr lang="ko-KR" altLang="en-US" sz="1000">
              <a:solidFill>
                <a:srgbClr val="FF0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090" r="12310"/>
          <a:stretch>
            <a:fillRect/>
          </a:stretch>
        </p:blipFill>
        <p:spPr>
          <a:xfrm flipH="1">
            <a:off x="1173988" y="1164655"/>
            <a:ext cx="3326995" cy="27723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00" b="14050"/>
          <a:stretch>
            <a:fillRect/>
          </a:stretch>
        </p:blipFill>
        <p:spPr>
          <a:xfrm>
            <a:off x="8254388" y="1141428"/>
            <a:ext cx="2778335" cy="2772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7856" y="4122153"/>
            <a:ext cx="10216288" cy="20128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kern="0">
                <a:solidFill>
                  <a:schemeClr val="tx1"/>
                </a:solidFill>
              </a:rPr>
              <a:t>외장디스크에 저장할 경우 망가지거나</a:t>
            </a:r>
            <a:r>
              <a:rPr lang="en-US" altLang="ko-KR" sz="2800" kern="0">
                <a:solidFill>
                  <a:schemeClr val="tx1"/>
                </a:solidFill>
              </a:rPr>
              <a:t>,</a:t>
            </a:r>
            <a:r>
              <a:rPr lang="ko-KR" altLang="en-US" sz="2800" kern="0">
                <a:solidFill>
                  <a:schemeClr val="tx1"/>
                </a:solidFill>
              </a:rPr>
              <a:t> 잃어버리는 즉시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kern="0">
                <a:solidFill>
                  <a:schemeClr val="tx1"/>
                </a:solidFill>
              </a:rPr>
              <a:t>아무리 </a:t>
            </a:r>
            <a:r>
              <a:rPr lang="ko-KR" altLang="en-US" sz="2800" kern="0">
                <a:solidFill>
                  <a:srgbClr val="FFEF99"/>
                </a:solidFill>
              </a:rPr>
              <a:t>심성이 착하고</a:t>
            </a:r>
            <a:r>
              <a:rPr lang="en-US" altLang="ko-KR" sz="2800" kern="0">
                <a:solidFill>
                  <a:schemeClr val="tx1"/>
                </a:solidFill>
              </a:rPr>
              <a:t>,</a:t>
            </a:r>
            <a:r>
              <a:rPr lang="ko-KR" altLang="en-US" sz="2800" kern="0">
                <a:solidFill>
                  <a:schemeClr val="tx1"/>
                </a:solidFill>
              </a:rPr>
              <a:t> </a:t>
            </a:r>
            <a:r>
              <a:rPr lang="ko-KR" altLang="en-US" sz="2800" kern="0">
                <a:solidFill>
                  <a:srgbClr val="9BE5C8"/>
                </a:solidFill>
              </a:rPr>
              <a:t>개발을 좋아하는</a:t>
            </a:r>
            <a:r>
              <a:rPr lang="ko-KR" altLang="en-US" sz="2800" kern="0">
                <a:solidFill>
                  <a:schemeClr val="tx1"/>
                </a:solidFill>
              </a:rPr>
              <a:t> 사람이라도</a:t>
            </a:r>
            <a:r>
              <a:rPr lang="en-US" altLang="ko-KR" sz="2800" kern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kern="0">
                <a:solidFill>
                  <a:schemeClr val="tx1"/>
                </a:solidFill>
              </a:rPr>
              <a:t>학원과 함께</a:t>
            </a:r>
            <a:r>
              <a:rPr lang="en-US" altLang="ko-KR" sz="2800" kern="0">
                <a:solidFill>
                  <a:schemeClr val="tx1"/>
                </a:solidFill>
              </a:rPr>
              <a:t>,</a:t>
            </a:r>
            <a:r>
              <a:rPr lang="ko-KR" altLang="en-US" sz="2800" kern="0">
                <a:solidFill>
                  <a:schemeClr val="tx1"/>
                </a:solidFill>
              </a:rPr>
              <a:t> 개발도 접는 </a:t>
            </a:r>
            <a:r>
              <a:rPr lang="ko-KR" altLang="en-US" sz="2800" kern="0">
                <a:solidFill>
                  <a:srgbClr val="EA9090"/>
                </a:solidFill>
              </a:rPr>
              <a:t>불상사</a:t>
            </a:r>
            <a:r>
              <a:rPr lang="ko-KR" altLang="en-US" sz="2800" kern="0">
                <a:solidFill>
                  <a:schemeClr val="tx1"/>
                </a:solidFill>
              </a:rPr>
              <a:t>가 일어날 수 있습니다</a:t>
            </a:r>
            <a:r>
              <a:rPr lang="en-US" altLang="ko-KR" sz="2800" ker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33456" y="853640"/>
            <a:ext cx="1030112" cy="296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좋은 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4165" y="824142"/>
            <a:ext cx="843210" cy="29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3</a:t>
            </a:r>
            <a:r>
              <a:rPr lang="ko-KR" altLang="en-US" sz="1400"/>
              <a:t>단오열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58559" y="1159281"/>
            <a:ext cx="3465432" cy="2772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3935" y="418130"/>
            <a:ext cx="2545080" cy="36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대충 이렇게 됩니다</a:t>
            </a:r>
            <a:r>
              <a:rPr lang="en-US" altLang="ko-KR"/>
              <a:t>)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6669614" y="843191"/>
            <a:ext cx="1592509" cy="29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USB</a:t>
            </a:r>
            <a:r>
              <a:rPr lang="ko-KR" altLang="en-US" sz="1400"/>
              <a:t>가 없어졌어</a:t>
            </a:r>
            <a:r>
              <a:rPr lang="en-US" altLang="ko-KR" sz="1400"/>
              <a:t>?</a:t>
            </a:r>
          </a:p>
        </p:txBody>
      </p:sp>
      <p:sp>
        <p:nvSpPr>
          <p:cNvPr id="12" name="TextBox 7"/>
          <p:cNvSpPr txBox="1"/>
          <p:nvPr/>
        </p:nvSpPr>
        <p:spPr>
          <a:xfrm>
            <a:off x="4612214" y="3910240"/>
            <a:ext cx="1230321" cy="31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아히힝ㅠㅠ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0233456" y="2041071"/>
            <a:ext cx="8974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아히힣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848" y="4723215"/>
            <a:ext cx="11038304" cy="13613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2800">
                <a:solidFill>
                  <a:schemeClr val="tx1"/>
                </a:solidFill>
              </a:rPr>
              <a:t>그래서 데이터를 물리적으로 저장하면 안되는데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2800">
                <a:solidFill>
                  <a:schemeClr val="tx1"/>
                </a:solidFill>
              </a:rPr>
              <a:t>그럴때를 위해 안전하게 보관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공유가 가능한 방법이 있습니다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44775" y="1068360"/>
            <a:ext cx="6902450" cy="390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0174" y="2011012"/>
            <a:ext cx="841816" cy="358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1402" y="1505165"/>
            <a:ext cx="1546612" cy="359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진짜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5936" y="4115122"/>
            <a:ext cx="1027904" cy="359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어슬렁</a:t>
            </a:r>
            <a:r>
              <a:rPr lang="en-US" altLang="ko-KR"/>
              <a:t>~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36021" y="2430758"/>
            <a:ext cx="675694" cy="358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먼디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96840" y="58442"/>
            <a:ext cx="4399159" cy="3370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9100" y="4916945"/>
            <a:ext cx="8853800" cy="514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/>
              <a:t>네트워크 드라이브</a:t>
            </a:r>
            <a:r>
              <a:rPr lang="en-US" altLang="ko-KR" sz="2800"/>
              <a:t>(</a:t>
            </a:r>
            <a:r>
              <a:rPr lang="ko-KR" altLang="en-US" sz="2800"/>
              <a:t>클라우드</a:t>
            </a:r>
            <a:r>
              <a:rPr lang="en-US" altLang="ko-KR" sz="2800"/>
              <a:t>)</a:t>
            </a:r>
            <a:r>
              <a:rPr lang="ko-KR" altLang="en-US" sz="2800"/>
              <a:t>를 이용하는 것입니다</a:t>
            </a:r>
            <a:r>
              <a:rPr lang="en-US" altLang="ko-KR" sz="280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9350" y="2611256"/>
            <a:ext cx="1826433" cy="1635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57800" y="2590800"/>
            <a:ext cx="1676400" cy="1676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40119" y="2592737"/>
            <a:ext cx="1672526" cy="16725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34453" y="369698"/>
            <a:ext cx="1758638" cy="358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	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338" y="953576"/>
            <a:ext cx="1761220" cy="294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사진 넣는곳 아녀</a:t>
            </a:r>
            <a:r>
              <a:rPr lang="en-US" altLang="ko-KR" sz="14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3250" y="666592"/>
            <a:ext cx="5905500" cy="434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367" y="5314293"/>
            <a:ext cx="10987265" cy="51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/>
              <a:t>클라우드는 여러분이 사진담을곳 없어서 서비스하는게 아닙니다</a:t>
            </a:r>
            <a:r>
              <a:rPr lang="en-US" altLang="ko-KR" sz="2800"/>
              <a:t>.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5123" y="1837518"/>
            <a:ext cx="3126345" cy="23402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8050" r="7400"/>
          <a:stretch>
            <a:fillRect/>
          </a:stretch>
        </p:blipFill>
        <p:spPr>
          <a:xfrm>
            <a:off x="7365033" y="1844632"/>
            <a:ext cx="3502487" cy="2340292"/>
          </a:xfrm>
          <a:prstGeom prst="rect">
            <a:avLst/>
          </a:prstGeom>
        </p:spPr>
      </p:pic>
      <p:sp>
        <p:nvSpPr>
          <p:cNvPr id="4" name="구름 3"/>
          <p:cNvSpPr/>
          <p:nvPr/>
        </p:nvSpPr>
        <p:spPr>
          <a:xfrm>
            <a:off x="4470830" y="178661"/>
            <a:ext cx="3250339" cy="1937288"/>
          </a:xfrm>
          <a:prstGeom prst="cloud">
            <a:avLst/>
          </a:prstGeom>
          <a:solidFill>
            <a:srgbClr val="D1D1D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8432" y="1013846"/>
            <a:ext cx="1635136" cy="518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>
                <a:effectLst>
                  <a:glow rad="63500">
                    <a:schemeClr val="accent5">
                      <a:satMod val="175000"/>
                      <a:alpha val="50000"/>
                    </a:schemeClr>
                  </a:glow>
                </a:effectLst>
              </a:rPr>
              <a:t>개발환경</a:t>
            </a:r>
            <a:endParaRPr lang="ko-KR" altLang="en-US" sz="28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34560" r="19980" b="61390"/>
          <a:stretch>
            <a:fillRect/>
          </a:stretch>
        </p:blipFill>
        <p:spPr>
          <a:xfrm>
            <a:off x="3057146" y="3049540"/>
            <a:ext cx="1334576" cy="1133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42090" t="13750" r="22650" b="52400"/>
          <a:stretch>
            <a:fillRect/>
          </a:stretch>
        </p:blipFill>
        <p:spPr>
          <a:xfrm>
            <a:off x="9210045" y="3015432"/>
            <a:ext cx="1660446" cy="11708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7534" y="4599444"/>
            <a:ext cx="5802631" cy="1361301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클라우드는 아이디만 있다면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어디서든지 사용 할 수 있습니다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9032" y="1563025"/>
            <a:ext cx="2188608" cy="29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미국 서버에 저장되겠지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54228" y="1569654"/>
            <a:ext cx="1040443" cy="29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세상에</a:t>
            </a:r>
            <a:r>
              <a:rPr lang="en-US" altLang="ko-KR" sz="1400"/>
              <a:t>...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3963" y="577742"/>
            <a:ext cx="1204073" cy="407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0130" b="10480"/>
          <a:stretch>
            <a:fillRect/>
          </a:stretch>
        </p:blipFill>
        <p:spPr>
          <a:xfrm>
            <a:off x="2286000" y="900839"/>
            <a:ext cx="7619999" cy="3172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3963" y="577742"/>
            <a:ext cx="1204073" cy="407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363" y="4513343"/>
            <a:ext cx="11585274" cy="136458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그리고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안정된 서비스를 하는 믿을 수 있는 클라우드를 이용해서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잃어 버릴 일이없는 개발환경을 만들어야 합니다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7605" y="958284"/>
            <a:ext cx="4040505" cy="63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chemeClr val="tx2">
                      <a:lumMod val="10000"/>
                    </a:schemeClr>
                  </a:solidFill>
                </a:ln>
              </a:rPr>
              <a:t>클라우드에 </a:t>
            </a:r>
          </a:p>
          <a:p>
            <a:pPr algn="ctr">
              <a:defRPr/>
            </a:pPr>
            <a:r>
              <a:rPr lang="ko-KR" altLang="en-US" b="1">
                <a:ln w="9525">
                  <a:solidFill>
                    <a:schemeClr val="tx2">
                      <a:lumMod val="10000"/>
                    </a:schemeClr>
                  </a:solidFill>
                </a:ln>
              </a:rPr>
              <a:t>워크스페이스를 들이셔야 합니다</a:t>
            </a:r>
            <a:r>
              <a:rPr lang="en-US" altLang="ko-KR" b="1">
                <a:ln w="9525">
                  <a:solidFill>
                    <a:schemeClr val="tx2">
                      <a:lumMod val="10000"/>
                    </a:schemeClr>
                  </a:solidFill>
                </a:ln>
              </a:rPr>
              <a:t>...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84533" y="2654998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>
                <a:ln w="9525">
                  <a:solidFill>
                    <a:schemeClr val="bg1">
                      <a:lumMod val="50000"/>
                    </a:schemeClr>
                  </a:solidFill>
                </a:ln>
              </a:rPr>
              <a:t>넹</a:t>
            </a:r>
            <a:r>
              <a:rPr lang="en-US" altLang="ko-KR" b="1">
                <a:ln w="9525">
                  <a:solidFill>
                    <a:schemeClr val="bg1">
                      <a:lumMod val="50000"/>
                    </a:schemeClr>
                  </a:solidFill>
                </a:ln>
              </a:rPr>
              <a:t>.</a:t>
            </a:r>
            <a:r>
              <a:rPr lang="ko-KR" altLang="en-US" b="1">
                <a:ln w="9525">
                  <a:solidFill>
                    <a:schemeClr val="bg1">
                      <a:lumMod val="50000"/>
                    </a:schemeClr>
                  </a:solidFill>
                </a:ln>
              </a:rPr>
              <a:t>쓰앵님</a:t>
            </a:r>
            <a:endParaRPr lang="en-US" altLang="ko-KR" b="1">
              <a:ln w="9525"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1400" y="4082834"/>
            <a:ext cx="3914733" cy="269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이젠 클라우드를 전적으로 믿으셔야 합니다</a:t>
            </a:r>
            <a:r>
              <a:rPr lang="en-US" altLang="ko-KR" sz="12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14480" b="690"/>
          <a:stretch>
            <a:fillRect/>
          </a:stretch>
        </p:blipFill>
        <p:spPr>
          <a:xfrm>
            <a:off x="0" y="4131108"/>
            <a:ext cx="3974390" cy="27268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02469" y="786976"/>
            <a:ext cx="1826433" cy="1635487"/>
          </a:xfrm>
          <a:prstGeom prst="rect">
            <a:avLst/>
          </a:prstGeom>
          <a:effectLst>
            <a:glow rad="279305">
              <a:srgbClr val="FFFFFF">
                <a:alpha val="60000"/>
              </a:srgbClr>
            </a:glo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918454" y="448229"/>
            <a:ext cx="1910724" cy="23129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144490" y="495529"/>
            <a:ext cx="3327571" cy="2218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04655" y="703992"/>
            <a:ext cx="2235314" cy="18014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554" y="2974259"/>
            <a:ext cx="1610544" cy="91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잘 잃어버림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가격싸다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가벼움</a:t>
            </a:r>
            <a:r>
              <a:rPr lang="en-US" altLang="ko-KR">
                <a:solidFill>
                  <a:srgbClr val="42C7F1"/>
                </a:solidFill>
              </a:rPr>
              <a:t>.</a:t>
            </a:r>
            <a:endParaRPr lang="ko-KR" altLang="en-US">
              <a:solidFill>
                <a:srgbClr val="42C7F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4210" y="2974259"/>
            <a:ext cx="2297430" cy="146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잃어버릴 일 없음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가격 무료</a:t>
            </a:r>
            <a:r>
              <a:rPr lang="en-US" altLang="ko-KR">
                <a:solidFill>
                  <a:srgbClr val="42C7F1"/>
                </a:solidFill>
              </a:rPr>
              <a:t>(15.Gb).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들고 다닐일 없음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전용프로그램 설치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가장 안정적임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4025" y="2970115"/>
            <a:ext cx="3142681" cy="118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잘 망가짐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용량많음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소음진동있음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en-US" altLang="ko-KR">
                <a:solidFill>
                  <a:srgbClr val="FF843A"/>
                </a:solidFill>
              </a:rPr>
              <a:t>SSD</a:t>
            </a:r>
            <a:r>
              <a:rPr lang="ko-KR" altLang="en-US">
                <a:solidFill>
                  <a:srgbClr val="FF843A"/>
                </a:solidFill>
              </a:rPr>
              <a:t>쓰면 되긴한데</a:t>
            </a:r>
            <a:r>
              <a:rPr lang="en-US" altLang="ko-KR">
                <a:solidFill>
                  <a:srgbClr val="FF843A"/>
                </a:solidFill>
              </a:rPr>
              <a:t>,</a:t>
            </a:r>
            <a:r>
              <a:rPr lang="ko-KR" altLang="en-US">
                <a:solidFill>
                  <a:srgbClr val="FF843A"/>
                </a:solidFill>
              </a:rPr>
              <a:t>비싸짐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66217" y="2688509"/>
            <a:ext cx="274626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진짜 비쌈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용량 많음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소음진동있음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계속 켜 놔야함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42C7F1"/>
                </a:solidFill>
              </a:rPr>
              <a:t>들고다닐일은 없음</a:t>
            </a:r>
            <a:r>
              <a:rPr lang="en-US" altLang="ko-KR">
                <a:solidFill>
                  <a:srgbClr val="42C7F1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쓰는법공부안하면 못씀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네트워크지식 있어야함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공유기도 좋아야함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>
                <a:solidFill>
                  <a:srgbClr val="FF843A"/>
                </a:solidFill>
              </a:rPr>
              <a:t>망가지면 골치 아픔</a:t>
            </a:r>
            <a:r>
              <a:rPr lang="en-US" altLang="ko-KR">
                <a:solidFill>
                  <a:srgbClr val="FF843A"/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3055" y="697961"/>
            <a:ext cx="1162373" cy="36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ln w="9525">
                  <a:solidFill>
                    <a:srgbClr val="595959"/>
                  </a:solidFill>
                </a:ln>
              </a:rPr>
              <a:t>USB</a:t>
            </a:r>
            <a:endParaRPr lang="en-US" altLang="ko-KR" b="1"/>
          </a:p>
        </p:txBody>
      </p:sp>
      <p:sp>
        <p:nvSpPr>
          <p:cNvPr id="13" name="TextBox 12"/>
          <p:cNvSpPr txBox="1"/>
          <p:nvPr/>
        </p:nvSpPr>
        <p:spPr>
          <a:xfrm>
            <a:off x="3747038" y="633384"/>
            <a:ext cx="1162373" cy="36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rgbClr val="595959"/>
                  </a:solidFill>
                </a:ln>
              </a:rPr>
              <a:t>클라우드</a:t>
            </a:r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6400046" y="671053"/>
            <a:ext cx="1162373" cy="36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srgbClr val="595959"/>
                  </a:solidFill>
                </a:ln>
              </a:rPr>
              <a:t>외장하드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8940047" y="703341"/>
            <a:ext cx="1851187" cy="36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ln w="9525">
                  <a:solidFill>
                    <a:srgbClr val="595959"/>
                  </a:solidFill>
                </a:ln>
              </a:rPr>
              <a:t>NAS</a:t>
            </a:r>
            <a:r>
              <a:rPr lang="ko-KR" altLang="en-US" b="1">
                <a:ln w="9525">
                  <a:solidFill>
                    <a:srgbClr val="595959"/>
                  </a:solidFill>
                </a:ln>
              </a:rPr>
              <a:t>개인서버</a:t>
            </a:r>
            <a:endParaRPr lang="ko-KR" altLang="en-US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l="7340" t="18220" r="1610" b="-2390"/>
          <a:stretch>
            <a:fillRect/>
          </a:stretch>
        </p:blipFill>
        <p:spPr>
          <a:xfrm>
            <a:off x="10952202" y="2199360"/>
            <a:ext cx="1239798" cy="11462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7638" h="3956446">
                <a:moveTo>
                  <a:pt x="1000806" y="3832639"/>
                </a:moveTo>
                <a:cubicBezTo>
                  <a:pt x="1000806" y="3832280"/>
                  <a:pt x="1001165" y="3828691"/>
                  <a:pt x="1000806" y="3827256"/>
                </a:cubicBezTo>
                <a:cubicBezTo>
                  <a:pt x="1000447" y="3825820"/>
                  <a:pt x="996142" y="3812543"/>
                  <a:pt x="995425" y="3811108"/>
                </a:cubicBezTo>
                <a:cubicBezTo>
                  <a:pt x="994707" y="3809671"/>
                  <a:pt x="990762" y="3806442"/>
                  <a:pt x="990044" y="3805724"/>
                </a:cubicBezTo>
                <a:cubicBezTo>
                  <a:pt x="989327" y="3805006"/>
                  <a:pt x="985381" y="3801059"/>
                  <a:pt x="984664" y="3800340"/>
                </a:cubicBezTo>
                <a:cubicBezTo>
                  <a:pt x="983946" y="3799622"/>
                  <a:pt x="979641" y="3796035"/>
                  <a:pt x="979283" y="3794959"/>
                </a:cubicBezTo>
                <a:cubicBezTo>
                  <a:pt x="978923" y="3793882"/>
                  <a:pt x="979641" y="3785269"/>
                  <a:pt x="979283" y="3784193"/>
                </a:cubicBezTo>
                <a:cubicBezTo>
                  <a:pt x="978923" y="3783116"/>
                  <a:pt x="974620" y="3780245"/>
                  <a:pt x="973902" y="3778809"/>
                </a:cubicBezTo>
                <a:cubicBezTo>
                  <a:pt x="973184" y="3777374"/>
                  <a:pt x="968880" y="3764096"/>
                  <a:pt x="968522" y="3762662"/>
                </a:cubicBezTo>
                <a:cubicBezTo>
                  <a:pt x="968162" y="3761225"/>
                  <a:pt x="968880" y="3757995"/>
                  <a:pt x="968522" y="3757278"/>
                </a:cubicBezTo>
                <a:cubicBezTo>
                  <a:pt x="968162" y="3756560"/>
                  <a:pt x="963857" y="3753689"/>
                  <a:pt x="963140" y="3751895"/>
                </a:cubicBezTo>
                <a:cubicBezTo>
                  <a:pt x="962423" y="3750100"/>
                  <a:pt x="958478" y="3732516"/>
                  <a:pt x="957760" y="3730363"/>
                </a:cubicBezTo>
                <a:cubicBezTo>
                  <a:pt x="957042" y="3728210"/>
                  <a:pt x="952738" y="3721033"/>
                  <a:pt x="952379" y="3719597"/>
                </a:cubicBezTo>
                <a:cubicBezTo>
                  <a:pt x="952020" y="3718162"/>
                  <a:pt x="952738" y="3709908"/>
                  <a:pt x="952379" y="3708832"/>
                </a:cubicBezTo>
                <a:cubicBezTo>
                  <a:pt x="952020" y="3707755"/>
                  <a:pt x="947716" y="3704167"/>
                  <a:pt x="946999" y="3703448"/>
                </a:cubicBezTo>
                <a:cubicBezTo>
                  <a:pt x="946281" y="3702730"/>
                  <a:pt x="941977" y="3698783"/>
                  <a:pt x="941619" y="3698066"/>
                </a:cubicBezTo>
                <a:cubicBezTo>
                  <a:pt x="941259" y="3697348"/>
                  <a:pt x="941977" y="3693400"/>
                  <a:pt x="941619" y="3692683"/>
                </a:cubicBezTo>
                <a:cubicBezTo>
                  <a:pt x="941259" y="3691965"/>
                  <a:pt x="936596" y="3688018"/>
                  <a:pt x="936238" y="3687300"/>
                </a:cubicBezTo>
                <a:cubicBezTo>
                  <a:pt x="935878" y="3686582"/>
                  <a:pt x="936596" y="3682634"/>
                  <a:pt x="936238" y="3681917"/>
                </a:cubicBezTo>
                <a:cubicBezTo>
                  <a:pt x="935878" y="3681199"/>
                  <a:pt x="931574" y="3677611"/>
                  <a:pt x="930857" y="3676535"/>
                </a:cubicBezTo>
                <a:cubicBezTo>
                  <a:pt x="930139" y="3675457"/>
                  <a:pt x="926194" y="3667204"/>
                  <a:pt x="925476" y="3665768"/>
                </a:cubicBezTo>
                <a:cubicBezTo>
                  <a:pt x="924758" y="3664333"/>
                  <a:pt x="920813" y="3656438"/>
                  <a:pt x="920095" y="3655002"/>
                </a:cubicBezTo>
                <a:cubicBezTo>
                  <a:pt x="919378" y="3653567"/>
                  <a:pt x="915432" y="3645314"/>
                  <a:pt x="914715" y="3644237"/>
                </a:cubicBezTo>
                <a:cubicBezTo>
                  <a:pt x="913997" y="3643160"/>
                  <a:pt x="910052" y="3639931"/>
                  <a:pt x="909334" y="3638855"/>
                </a:cubicBezTo>
                <a:cubicBezTo>
                  <a:pt x="908616" y="3637777"/>
                  <a:pt x="904671" y="3629164"/>
                  <a:pt x="903953" y="3628088"/>
                </a:cubicBezTo>
                <a:cubicBezTo>
                  <a:pt x="903236" y="3627011"/>
                  <a:pt x="899290" y="3623781"/>
                  <a:pt x="898573" y="3622705"/>
                </a:cubicBezTo>
                <a:cubicBezTo>
                  <a:pt x="897855" y="3621628"/>
                  <a:pt x="893909" y="3613015"/>
                  <a:pt x="893192" y="3611939"/>
                </a:cubicBezTo>
                <a:cubicBezTo>
                  <a:pt x="892474" y="3610861"/>
                  <a:pt x="888170" y="3607633"/>
                  <a:pt x="887811" y="3606556"/>
                </a:cubicBezTo>
                <a:cubicBezTo>
                  <a:pt x="887452" y="3605479"/>
                  <a:pt x="888887" y="3597585"/>
                  <a:pt x="887811" y="3595790"/>
                </a:cubicBezTo>
                <a:cubicBezTo>
                  <a:pt x="886735" y="3593996"/>
                  <a:pt x="872745" y="3581077"/>
                  <a:pt x="871670" y="3579641"/>
                </a:cubicBezTo>
                <a:cubicBezTo>
                  <a:pt x="870593" y="3578205"/>
                  <a:pt x="872028" y="3575335"/>
                  <a:pt x="871670" y="3574259"/>
                </a:cubicBezTo>
                <a:cubicBezTo>
                  <a:pt x="871310" y="3573182"/>
                  <a:pt x="866647" y="3564569"/>
                  <a:pt x="866289" y="3563493"/>
                </a:cubicBezTo>
                <a:cubicBezTo>
                  <a:pt x="865929" y="3562415"/>
                  <a:pt x="866647" y="3558828"/>
                  <a:pt x="866289" y="3558110"/>
                </a:cubicBezTo>
                <a:cubicBezTo>
                  <a:pt x="865930" y="3557392"/>
                  <a:pt x="861267" y="3553445"/>
                  <a:pt x="860908" y="3552726"/>
                </a:cubicBezTo>
                <a:cubicBezTo>
                  <a:pt x="860550" y="3552008"/>
                  <a:pt x="861267" y="3548062"/>
                  <a:pt x="860908" y="3547344"/>
                </a:cubicBezTo>
                <a:cubicBezTo>
                  <a:pt x="860549" y="3546626"/>
                  <a:pt x="856245" y="3542678"/>
                  <a:pt x="855527" y="3541960"/>
                </a:cubicBezTo>
                <a:cubicBezTo>
                  <a:pt x="854809" y="3541242"/>
                  <a:pt x="850506" y="3537655"/>
                  <a:pt x="850147" y="3536578"/>
                </a:cubicBezTo>
                <a:cubicBezTo>
                  <a:pt x="849788" y="3535502"/>
                  <a:pt x="850506" y="3526889"/>
                  <a:pt x="850147" y="3525813"/>
                </a:cubicBezTo>
                <a:cubicBezTo>
                  <a:pt x="849788" y="3524735"/>
                  <a:pt x="845483" y="3521505"/>
                  <a:pt x="844766" y="3520429"/>
                </a:cubicBezTo>
                <a:cubicBezTo>
                  <a:pt x="844048" y="3519352"/>
                  <a:pt x="839744" y="3510739"/>
                  <a:pt x="839385" y="3509663"/>
                </a:cubicBezTo>
                <a:cubicBezTo>
                  <a:pt x="839026" y="3508586"/>
                  <a:pt x="839744" y="3504999"/>
                  <a:pt x="839385" y="3504281"/>
                </a:cubicBezTo>
                <a:cubicBezTo>
                  <a:pt x="839026" y="3503562"/>
                  <a:pt x="834363" y="3499615"/>
                  <a:pt x="834004" y="3498898"/>
                </a:cubicBezTo>
                <a:cubicBezTo>
                  <a:pt x="833645" y="3498180"/>
                  <a:pt x="834363" y="3494592"/>
                  <a:pt x="834004" y="3493515"/>
                </a:cubicBezTo>
                <a:cubicBezTo>
                  <a:pt x="833645" y="3492438"/>
                  <a:pt x="828982" y="3484902"/>
                  <a:pt x="828624" y="3482749"/>
                </a:cubicBezTo>
                <a:cubicBezTo>
                  <a:pt x="828265" y="3480596"/>
                  <a:pt x="828982" y="3463370"/>
                  <a:pt x="828624" y="3461217"/>
                </a:cubicBezTo>
                <a:cubicBezTo>
                  <a:pt x="828265" y="3459063"/>
                  <a:pt x="823961" y="3451528"/>
                  <a:pt x="823243" y="3450452"/>
                </a:cubicBezTo>
                <a:cubicBezTo>
                  <a:pt x="822525" y="3449375"/>
                  <a:pt x="818221" y="3445786"/>
                  <a:pt x="817863" y="3445068"/>
                </a:cubicBezTo>
                <a:cubicBezTo>
                  <a:pt x="817503" y="3444350"/>
                  <a:pt x="818221" y="3440763"/>
                  <a:pt x="817863" y="3439687"/>
                </a:cubicBezTo>
                <a:cubicBezTo>
                  <a:pt x="817503" y="3438609"/>
                  <a:pt x="813198" y="3430355"/>
                  <a:pt x="812481" y="3428920"/>
                </a:cubicBezTo>
                <a:cubicBezTo>
                  <a:pt x="811764" y="3427484"/>
                  <a:pt x="807459" y="3419231"/>
                  <a:pt x="807101" y="3418154"/>
                </a:cubicBezTo>
                <a:cubicBezTo>
                  <a:pt x="806743" y="3417077"/>
                  <a:pt x="807460" y="3413847"/>
                  <a:pt x="807101" y="3412771"/>
                </a:cubicBezTo>
                <a:cubicBezTo>
                  <a:pt x="806742" y="3411694"/>
                  <a:pt x="802438" y="3403440"/>
                  <a:pt x="801720" y="3402005"/>
                </a:cubicBezTo>
                <a:cubicBezTo>
                  <a:pt x="801002" y="3400569"/>
                  <a:pt x="796698" y="3392674"/>
                  <a:pt x="796340" y="3391239"/>
                </a:cubicBezTo>
                <a:cubicBezTo>
                  <a:pt x="795981" y="3389803"/>
                  <a:pt x="796698" y="3381550"/>
                  <a:pt x="796340" y="3380474"/>
                </a:cubicBezTo>
                <a:cubicBezTo>
                  <a:pt x="795981" y="3379396"/>
                  <a:pt x="791318" y="3375808"/>
                  <a:pt x="790960" y="3375091"/>
                </a:cubicBezTo>
                <a:cubicBezTo>
                  <a:pt x="790600" y="3374373"/>
                  <a:pt x="791318" y="3371143"/>
                  <a:pt x="790960" y="3369707"/>
                </a:cubicBezTo>
                <a:cubicBezTo>
                  <a:pt x="790600" y="3368272"/>
                  <a:pt x="785937" y="3354994"/>
                  <a:pt x="785579" y="3353559"/>
                </a:cubicBezTo>
                <a:cubicBezTo>
                  <a:pt x="785220" y="3352123"/>
                  <a:pt x="785937" y="3349611"/>
                  <a:pt x="785579" y="3348176"/>
                </a:cubicBezTo>
                <a:cubicBezTo>
                  <a:pt x="785220" y="3346740"/>
                  <a:pt x="780916" y="3334180"/>
                  <a:pt x="780199" y="3332028"/>
                </a:cubicBezTo>
                <a:cubicBezTo>
                  <a:pt x="779481" y="3329874"/>
                  <a:pt x="775176" y="3317673"/>
                  <a:pt x="774817" y="3315878"/>
                </a:cubicBezTo>
                <a:cubicBezTo>
                  <a:pt x="774458" y="3314084"/>
                  <a:pt x="775176" y="3306548"/>
                  <a:pt x="774817" y="3305112"/>
                </a:cubicBezTo>
                <a:cubicBezTo>
                  <a:pt x="774458" y="3303676"/>
                  <a:pt x="770154" y="3295423"/>
                  <a:pt x="769437" y="3294347"/>
                </a:cubicBezTo>
                <a:cubicBezTo>
                  <a:pt x="768719" y="3293269"/>
                  <a:pt x="764414" y="3290041"/>
                  <a:pt x="764056" y="3288965"/>
                </a:cubicBezTo>
                <a:cubicBezTo>
                  <a:pt x="763697" y="3287888"/>
                  <a:pt x="764414" y="3279633"/>
                  <a:pt x="764056" y="3278198"/>
                </a:cubicBezTo>
                <a:cubicBezTo>
                  <a:pt x="763697" y="3276763"/>
                  <a:pt x="759393" y="3268867"/>
                  <a:pt x="758675" y="3267432"/>
                </a:cubicBezTo>
                <a:cubicBezTo>
                  <a:pt x="757958" y="3265996"/>
                  <a:pt x="753653" y="3258102"/>
                  <a:pt x="753294" y="3256667"/>
                </a:cubicBezTo>
                <a:cubicBezTo>
                  <a:pt x="752936" y="3255231"/>
                  <a:pt x="753653" y="3247336"/>
                  <a:pt x="753294" y="3245901"/>
                </a:cubicBezTo>
                <a:cubicBezTo>
                  <a:pt x="752936" y="3244465"/>
                  <a:pt x="748632" y="3236211"/>
                  <a:pt x="747914" y="3235134"/>
                </a:cubicBezTo>
                <a:cubicBezTo>
                  <a:pt x="747197" y="3234058"/>
                  <a:pt x="743251" y="3230828"/>
                  <a:pt x="742533" y="3229752"/>
                </a:cubicBezTo>
                <a:cubicBezTo>
                  <a:pt x="741816" y="3228675"/>
                  <a:pt x="737511" y="3220421"/>
                  <a:pt x="737153" y="3218986"/>
                </a:cubicBezTo>
                <a:cubicBezTo>
                  <a:pt x="736794" y="3217550"/>
                  <a:pt x="737511" y="3209296"/>
                  <a:pt x="737153" y="3208219"/>
                </a:cubicBezTo>
                <a:cubicBezTo>
                  <a:pt x="736794" y="3207142"/>
                  <a:pt x="732130" y="3204631"/>
                  <a:pt x="731772" y="3202837"/>
                </a:cubicBezTo>
                <a:cubicBezTo>
                  <a:pt x="731413" y="3201043"/>
                  <a:pt x="732130" y="3183459"/>
                  <a:pt x="731772" y="3181306"/>
                </a:cubicBezTo>
                <a:cubicBezTo>
                  <a:pt x="731413" y="3179152"/>
                  <a:pt x="726750" y="3171975"/>
                  <a:pt x="726391" y="3170540"/>
                </a:cubicBezTo>
                <a:cubicBezTo>
                  <a:pt x="726032" y="3169104"/>
                  <a:pt x="726750" y="3161209"/>
                  <a:pt x="726391" y="3159773"/>
                </a:cubicBezTo>
                <a:cubicBezTo>
                  <a:pt x="726032" y="3158337"/>
                  <a:pt x="721369" y="3152237"/>
                  <a:pt x="721010" y="3149008"/>
                </a:cubicBezTo>
                <a:cubicBezTo>
                  <a:pt x="720652" y="3145778"/>
                  <a:pt x="721369" y="3114916"/>
                  <a:pt x="721010" y="3111327"/>
                </a:cubicBezTo>
                <a:cubicBezTo>
                  <a:pt x="720652" y="3107738"/>
                  <a:pt x="715989" y="3097691"/>
                  <a:pt x="715630" y="3095179"/>
                </a:cubicBezTo>
                <a:cubicBezTo>
                  <a:pt x="715271" y="3092667"/>
                  <a:pt x="715989" y="3076159"/>
                  <a:pt x="715630" y="3073647"/>
                </a:cubicBezTo>
                <a:cubicBezTo>
                  <a:pt x="715271" y="3071135"/>
                  <a:pt x="710608" y="3060009"/>
                  <a:pt x="710249" y="3057497"/>
                </a:cubicBezTo>
                <a:cubicBezTo>
                  <a:pt x="709890" y="3054985"/>
                  <a:pt x="710608" y="3038838"/>
                  <a:pt x="710249" y="3035967"/>
                </a:cubicBezTo>
                <a:cubicBezTo>
                  <a:pt x="709890" y="3033096"/>
                  <a:pt x="705586" y="3016946"/>
                  <a:pt x="704868" y="3014434"/>
                </a:cubicBezTo>
                <a:cubicBezTo>
                  <a:pt x="704151" y="3011923"/>
                  <a:pt x="700205" y="3000439"/>
                  <a:pt x="699488" y="2998286"/>
                </a:cubicBezTo>
                <a:cubicBezTo>
                  <a:pt x="698770" y="2996133"/>
                  <a:pt x="694466" y="2984290"/>
                  <a:pt x="694107" y="2982137"/>
                </a:cubicBezTo>
                <a:cubicBezTo>
                  <a:pt x="693749" y="2979984"/>
                  <a:pt x="694466" y="2968500"/>
                  <a:pt x="694107" y="2965989"/>
                </a:cubicBezTo>
                <a:cubicBezTo>
                  <a:pt x="693748" y="2963477"/>
                  <a:pt x="689085" y="2946969"/>
                  <a:pt x="688726" y="2944457"/>
                </a:cubicBezTo>
                <a:cubicBezTo>
                  <a:pt x="688367" y="2941945"/>
                  <a:pt x="689444" y="2931178"/>
                  <a:pt x="688726" y="2928307"/>
                </a:cubicBezTo>
                <a:cubicBezTo>
                  <a:pt x="688009" y="2925437"/>
                  <a:pt x="678682" y="2904264"/>
                  <a:pt x="677965" y="2901394"/>
                </a:cubicBezTo>
                <a:cubicBezTo>
                  <a:pt x="677247" y="2898523"/>
                  <a:pt x="678323" y="2887399"/>
                  <a:pt x="677965" y="2885245"/>
                </a:cubicBezTo>
                <a:cubicBezTo>
                  <a:pt x="677606" y="2883092"/>
                  <a:pt x="672943" y="2871249"/>
                  <a:pt x="672585" y="2869096"/>
                </a:cubicBezTo>
                <a:cubicBezTo>
                  <a:pt x="672226" y="2866943"/>
                  <a:pt x="672943" y="2854742"/>
                  <a:pt x="672585" y="2852948"/>
                </a:cubicBezTo>
                <a:cubicBezTo>
                  <a:pt x="672226" y="2851153"/>
                  <a:pt x="667562" y="2843616"/>
                  <a:pt x="667204" y="2842181"/>
                </a:cubicBezTo>
                <a:cubicBezTo>
                  <a:pt x="666845" y="2840746"/>
                  <a:pt x="667562" y="2833569"/>
                  <a:pt x="667204" y="2831415"/>
                </a:cubicBezTo>
                <a:cubicBezTo>
                  <a:pt x="666845" y="2829262"/>
                  <a:pt x="662541" y="2812037"/>
                  <a:pt x="661823" y="2809884"/>
                </a:cubicBezTo>
                <a:cubicBezTo>
                  <a:pt x="661106" y="2807730"/>
                  <a:pt x="656801" y="2800195"/>
                  <a:pt x="656442" y="2799118"/>
                </a:cubicBezTo>
                <a:cubicBezTo>
                  <a:pt x="656083" y="2798041"/>
                  <a:pt x="656801" y="2795170"/>
                  <a:pt x="656442" y="2793735"/>
                </a:cubicBezTo>
                <a:cubicBezTo>
                  <a:pt x="656083" y="2792299"/>
                  <a:pt x="651779" y="2778662"/>
                  <a:pt x="651062" y="2777586"/>
                </a:cubicBezTo>
                <a:cubicBezTo>
                  <a:pt x="650344" y="2776509"/>
                  <a:pt x="646398" y="2778304"/>
                  <a:pt x="645681" y="2777586"/>
                </a:cubicBezTo>
                <a:cubicBezTo>
                  <a:pt x="644964" y="2776868"/>
                  <a:pt x="640659" y="2767897"/>
                  <a:pt x="640301" y="2766820"/>
                </a:cubicBezTo>
                <a:cubicBezTo>
                  <a:pt x="639942" y="2765744"/>
                  <a:pt x="640659" y="2762514"/>
                  <a:pt x="640301" y="2761437"/>
                </a:cubicBezTo>
                <a:cubicBezTo>
                  <a:pt x="639942" y="2760360"/>
                  <a:pt x="635637" y="2751748"/>
                  <a:pt x="634920" y="2750672"/>
                </a:cubicBezTo>
                <a:cubicBezTo>
                  <a:pt x="634202" y="2749595"/>
                  <a:pt x="630256" y="2746365"/>
                  <a:pt x="629539" y="2745289"/>
                </a:cubicBezTo>
                <a:cubicBezTo>
                  <a:pt x="628822" y="2744212"/>
                  <a:pt x="624517" y="2735600"/>
                  <a:pt x="624158" y="2734523"/>
                </a:cubicBezTo>
                <a:cubicBezTo>
                  <a:pt x="623799" y="2733447"/>
                  <a:pt x="624517" y="2729858"/>
                  <a:pt x="624158" y="2729140"/>
                </a:cubicBezTo>
                <a:cubicBezTo>
                  <a:pt x="623799" y="2728422"/>
                  <a:pt x="619495" y="2724474"/>
                  <a:pt x="618778" y="2723757"/>
                </a:cubicBezTo>
                <a:cubicBezTo>
                  <a:pt x="618060" y="2723039"/>
                  <a:pt x="614114" y="2719451"/>
                  <a:pt x="613397" y="2718374"/>
                </a:cubicBezTo>
                <a:cubicBezTo>
                  <a:pt x="612679" y="2717297"/>
                  <a:pt x="609092" y="2708685"/>
                  <a:pt x="608016" y="2707608"/>
                </a:cubicBezTo>
                <a:cubicBezTo>
                  <a:pt x="606940" y="2706532"/>
                  <a:pt x="598331" y="2703302"/>
                  <a:pt x="597255" y="2702225"/>
                </a:cubicBezTo>
                <a:cubicBezTo>
                  <a:pt x="596179" y="2701148"/>
                  <a:pt x="592592" y="2692895"/>
                  <a:pt x="591874" y="2691460"/>
                </a:cubicBezTo>
                <a:cubicBezTo>
                  <a:pt x="591157" y="2690024"/>
                  <a:pt x="587570" y="2682129"/>
                  <a:pt x="586494" y="2680693"/>
                </a:cubicBezTo>
                <a:cubicBezTo>
                  <a:pt x="585418" y="2679258"/>
                  <a:pt x="576808" y="2671722"/>
                  <a:pt x="575732" y="2669928"/>
                </a:cubicBezTo>
                <a:cubicBezTo>
                  <a:pt x="574657" y="2668133"/>
                  <a:pt x="571427" y="2655572"/>
                  <a:pt x="570352" y="2653779"/>
                </a:cubicBezTo>
                <a:cubicBezTo>
                  <a:pt x="569275" y="2651984"/>
                  <a:pt x="560667" y="2644090"/>
                  <a:pt x="559590" y="2643013"/>
                </a:cubicBezTo>
                <a:cubicBezTo>
                  <a:pt x="558515" y="2641936"/>
                  <a:pt x="554927" y="2638348"/>
                  <a:pt x="554210" y="2637630"/>
                </a:cubicBezTo>
                <a:cubicBezTo>
                  <a:pt x="553492" y="2636912"/>
                  <a:pt x="549546" y="2632965"/>
                  <a:pt x="548829" y="2632248"/>
                </a:cubicBezTo>
                <a:cubicBezTo>
                  <a:pt x="548111" y="2631530"/>
                  <a:pt x="544166" y="2627941"/>
                  <a:pt x="543448" y="2626864"/>
                </a:cubicBezTo>
                <a:cubicBezTo>
                  <a:pt x="542731" y="2625788"/>
                  <a:pt x="538785" y="2617175"/>
                  <a:pt x="538067" y="2616099"/>
                </a:cubicBezTo>
                <a:cubicBezTo>
                  <a:pt x="537350" y="2615022"/>
                  <a:pt x="533404" y="2611792"/>
                  <a:pt x="532687" y="2610716"/>
                </a:cubicBezTo>
                <a:cubicBezTo>
                  <a:pt x="531969" y="2609639"/>
                  <a:pt x="528382" y="2601026"/>
                  <a:pt x="527306" y="2599950"/>
                </a:cubicBezTo>
                <a:cubicBezTo>
                  <a:pt x="526230" y="2598873"/>
                  <a:pt x="517621" y="2595643"/>
                  <a:pt x="516545" y="2594567"/>
                </a:cubicBezTo>
                <a:cubicBezTo>
                  <a:pt x="515468" y="2593490"/>
                  <a:pt x="511882" y="2584878"/>
                  <a:pt x="511165" y="2583801"/>
                </a:cubicBezTo>
                <a:cubicBezTo>
                  <a:pt x="510447" y="2582725"/>
                  <a:pt x="506142" y="2579136"/>
                  <a:pt x="505783" y="2578418"/>
                </a:cubicBezTo>
                <a:cubicBezTo>
                  <a:pt x="505424" y="2577700"/>
                  <a:pt x="506142" y="2573753"/>
                  <a:pt x="505783" y="2573035"/>
                </a:cubicBezTo>
                <a:cubicBezTo>
                  <a:pt x="505424" y="2572317"/>
                  <a:pt x="501120" y="2568729"/>
                  <a:pt x="500403" y="2567652"/>
                </a:cubicBezTo>
                <a:cubicBezTo>
                  <a:pt x="499685" y="2566575"/>
                  <a:pt x="495739" y="2558322"/>
                  <a:pt x="495022" y="2556886"/>
                </a:cubicBezTo>
                <a:cubicBezTo>
                  <a:pt x="494305" y="2555451"/>
                  <a:pt x="490359" y="2547197"/>
                  <a:pt x="489642" y="2546120"/>
                </a:cubicBezTo>
                <a:cubicBezTo>
                  <a:pt x="488924" y="2545044"/>
                  <a:pt x="484978" y="2541814"/>
                  <a:pt x="484261" y="2540738"/>
                </a:cubicBezTo>
                <a:cubicBezTo>
                  <a:pt x="483543" y="2539661"/>
                  <a:pt x="479239" y="2531048"/>
                  <a:pt x="478880" y="2529972"/>
                </a:cubicBezTo>
                <a:cubicBezTo>
                  <a:pt x="478521" y="2528895"/>
                  <a:pt x="479239" y="2525665"/>
                  <a:pt x="478880" y="2524589"/>
                </a:cubicBezTo>
                <a:cubicBezTo>
                  <a:pt x="478521" y="2523512"/>
                  <a:pt x="474217" y="2515976"/>
                  <a:pt x="473499" y="2513823"/>
                </a:cubicBezTo>
                <a:cubicBezTo>
                  <a:pt x="472782" y="2511669"/>
                  <a:pt x="468477" y="2493727"/>
                  <a:pt x="468119" y="2492291"/>
                </a:cubicBezTo>
                <a:cubicBezTo>
                  <a:pt x="467760" y="2490856"/>
                  <a:pt x="468477" y="2492650"/>
                  <a:pt x="468119" y="2492291"/>
                </a:cubicBezTo>
                <a:cubicBezTo>
                  <a:pt x="467760" y="2491932"/>
                  <a:pt x="463455" y="2487984"/>
                  <a:pt x="462738" y="2486908"/>
                </a:cubicBezTo>
                <a:cubicBezTo>
                  <a:pt x="462020" y="2485831"/>
                  <a:pt x="457716" y="2477219"/>
                  <a:pt x="457357" y="2476143"/>
                </a:cubicBezTo>
                <a:cubicBezTo>
                  <a:pt x="456999" y="2475066"/>
                  <a:pt x="457716" y="2471477"/>
                  <a:pt x="457357" y="2470760"/>
                </a:cubicBezTo>
                <a:cubicBezTo>
                  <a:pt x="456998" y="2470041"/>
                  <a:pt x="452694" y="2466453"/>
                  <a:pt x="451976" y="2465377"/>
                </a:cubicBezTo>
                <a:cubicBezTo>
                  <a:pt x="451259" y="2464301"/>
                  <a:pt x="446955" y="2455687"/>
                  <a:pt x="446596" y="2454611"/>
                </a:cubicBezTo>
                <a:cubicBezTo>
                  <a:pt x="446237" y="2453534"/>
                  <a:pt x="446955" y="2449946"/>
                  <a:pt x="446596" y="2449228"/>
                </a:cubicBezTo>
                <a:cubicBezTo>
                  <a:pt x="446237" y="2448510"/>
                  <a:pt x="441574" y="2444563"/>
                  <a:pt x="441215" y="2443845"/>
                </a:cubicBezTo>
                <a:cubicBezTo>
                  <a:pt x="440856" y="2443128"/>
                  <a:pt x="441574" y="2439179"/>
                  <a:pt x="441215" y="2438462"/>
                </a:cubicBezTo>
                <a:cubicBezTo>
                  <a:pt x="440856" y="2437744"/>
                  <a:pt x="436193" y="2434156"/>
                  <a:pt x="435835" y="2433080"/>
                </a:cubicBezTo>
                <a:cubicBezTo>
                  <a:pt x="435476" y="2432003"/>
                  <a:pt x="436193" y="2423390"/>
                  <a:pt x="435835" y="2422313"/>
                </a:cubicBezTo>
                <a:cubicBezTo>
                  <a:pt x="435476" y="2421237"/>
                  <a:pt x="430812" y="2417648"/>
                  <a:pt x="430454" y="2416930"/>
                </a:cubicBezTo>
                <a:cubicBezTo>
                  <a:pt x="430095" y="2416212"/>
                  <a:pt x="430812" y="2412624"/>
                  <a:pt x="430454" y="2411547"/>
                </a:cubicBezTo>
                <a:cubicBezTo>
                  <a:pt x="430095" y="2410471"/>
                  <a:pt x="425432" y="2401858"/>
                  <a:pt x="425073" y="2400782"/>
                </a:cubicBezTo>
                <a:cubicBezTo>
                  <a:pt x="424714" y="2399706"/>
                  <a:pt x="425432" y="2396117"/>
                  <a:pt x="425073" y="2395399"/>
                </a:cubicBezTo>
                <a:cubicBezTo>
                  <a:pt x="424714" y="2394681"/>
                  <a:pt x="420410" y="2391092"/>
                  <a:pt x="419693" y="2390016"/>
                </a:cubicBezTo>
                <a:cubicBezTo>
                  <a:pt x="418975" y="2388939"/>
                  <a:pt x="414671" y="2381045"/>
                  <a:pt x="414312" y="2379250"/>
                </a:cubicBezTo>
                <a:cubicBezTo>
                  <a:pt x="413953" y="2377456"/>
                  <a:pt x="414671" y="2364895"/>
                  <a:pt x="414312" y="2363101"/>
                </a:cubicBezTo>
                <a:cubicBezTo>
                  <a:pt x="413953" y="2361307"/>
                  <a:pt x="409649" y="2353771"/>
                  <a:pt x="408931" y="2352336"/>
                </a:cubicBezTo>
                <a:cubicBezTo>
                  <a:pt x="408214" y="2350900"/>
                  <a:pt x="403910" y="2342646"/>
                  <a:pt x="403551" y="2341570"/>
                </a:cubicBezTo>
                <a:cubicBezTo>
                  <a:pt x="403192" y="2340493"/>
                  <a:pt x="403910" y="2337263"/>
                  <a:pt x="403551" y="2336187"/>
                </a:cubicBezTo>
                <a:cubicBezTo>
                  <a:pt x="403192" y="2335110"/>
                  <a:pt x="398887" y="2326497"/>
                  <a:pt x="398170" y="2325421"/>
                </a:cubicBezTo>
                <a:cubicBezTo>
                  <a:pt x="397452" y="2324344"/>
                  <a:pt x="393148" y="2320756"/>
                  <a:pt x="392789" y="2320038"/>
                </a:cubicBezTo>
                <a:cubicBezTo>
                  <a:pt x="392431" y="2319321"/>
                  <a:pt x="393148" y="2315373"/>
                  <a:pt x="392789" y="2314655"/>
                </a:cubicBezTo>
                <a:cubicBezTo>
                  <a:pt x="392430" y="2313937"/>
                  <a:pt x="388126" y="2309990"/>
                  <a:pt x="387408" y="2309273"/>
                </a:cubicBezTo>
                <a:cubicBezTo>
                  <a:pt x="386691" y="2308554"/>
                  <a:pt x="382386" y="2304966"/>
                  <a:pt x="382028" y="2303890"/>
                </a:cubicBezTo>
                <a:cubicBezTo>
                  <a:pt x="381669" y="2302813"/>
                  <a:pt x="382386" y="2294200"/>
                  <a:pt x="382028" y="2293123"/>
                </a:cubicBezTo>
                <a:cubicBezTo>
                  <a:pt x="381669" y="2292046"/>
                  <a:pt x="377005" y="2289175"/>
                  <a:pt x="376647" y="2287740"/>
                </a:cubicBezTo>
                <a:cubicBezTo>
                  <a:pt x="376288" y="2286304"/>
                  <a:pt x="377005" y="2273027"/>
                  <a:pt x="376647" y="2271592"/>
                </a:cubicBezTo>
                <a:cubicBezTo>
                  <a:pt x="376288" y="2270156"/>
                  <a:pt x="371984" y="2266927"/>
                  <a:pt x="371267" y="2266209"/>
                </a:cubicBezTo>
                <a:cubicBezTo>
                  <a:pt x="370549" y="2265491"/>
                  <a:pt x="366244" y="2262261"/>
                  <a:pt x="365886" y="2260826"/>
                </a:cubicBezTo>
                <a:cubicBezTo>
                  <a:pt x="365527" y="2259391"/>
                  <a:pt x="366244" y="2246113"/>
                  <a:pt x="365886" y="2244677"/>
                </a:cubicBezTo>
                <a:cubicBezTo>
                  <a:pt x="365527" y="2243242"/>
                  <a:pt x="360864" y="2241447"/>
                  <a:pt x="360505" y="2239294"/>
                </a:cubicBezTo>
                <a:cubicBezTo>
                  <a:pt x="360147" y="2237141"/>
                  <a:pt x="360864" y="2214533"/>
                  <a:pt x="360505" y="2212380"/>
                </a:cubicBezTo>
                <a:cubicBezTo>
                  <a:pt x="360147" y="2210226"/>
                  <a:pt x="355483" y="2217044"/>
                  <a:pt x="355124" y="2206996"/>
                </a:cubicBezTo>
                <a:cubicBezTo>
                  <a:pt x="354765" y="2196948"/>
                  <a:pt x="354765" y="2071706"/>
                  <a:pt x="355124" y="2061658"/>
                </a:cubicBezTo>
                <a:cubicBezTo>
                  <a:pt x="355483" y="2051609"/>
                  <a:pt x="360147" y="2057352"/>
                  <a:pt x="360505" y="2056275"/>
                </a:cubicBezTo>
                <a:cubicBezTo>
                  <a:pt x="360864" y="2055198"/>
                  <a:pt x="360147" y="2046585"/>
                  <a:pt x="360505" y="2045509"/>
                </a:cubicBezTo>
                <a:cubicBezTo>
                  <a:pt x="360864" y="2044432"/>
                  <a:pt x="365168" y="2041202"/>
                  <a:pt x="365886" y="2040126"/>
                </a:cubicBezTo>
                <a:cubicBezTo>
                  <a:pt x="366603" y="2039049"/>
                  <a:pt x="370549" y="2030795"/>
                  <a:pt x="371267" y="2029361"/>
                </a:cubicBezTo>
                <a:cubicBezTo>
                  <a:pt x="371984" y="2027925"/>
                  <a:pt x="376288" y="2020030"/>
                  <a:pt x="376647" y="2018595"/>
                </a:cubicBezTo>
                <a:cubicBezTo>
                  <a:pt x="377005" y="2017159"/>
                  <a:pt x="376288" y="2008905"/>
                  <a:pt x="376647" y="2007829"/>
                </a:cubicBezTo>
                <a:cubicBezTo>
                  <a:pt x="377005" y="2006752"/>
                  <a:pt x="381669" y="2004599"/>
                  <a:pt x="382028" y="2002446"/>
                </a:cubicBezTo>
                <a:cubicBezTo>
                  <a:pt x="382386" y="2000292"/>
                  <a:pt x="381669" y="1977684"/>
                  <a:pt x="382028" y="1975531"/>
                </a:cubicBezTo>
                <a:cubicBezTo>
                  <a:pt x="382386" y="1973378"/>
                  <a:pt x="387049" y="1971224"/>
                  <a:pt x="387408" y="1970148"/>
                </a:cubicBezTo>
                <a:cubicBezTo>
                  <a:pt x="387767" y="1969071"/>
                  <a:pt x="387049" y="1960459"/>
                  <a:pt x="387408" y="1959382"/>
                </a:cubicBezTo>
                <a:cubicBezTo>
                  <a:pt x="387767" y="1958306"/>
                  <a:pt x="392072" y="1954717"/>
                  <a:pt x="392789" y="1953999"/>
                </a:cubicBezTo>
                <a:cubicBezTo>
                  <a:pt x="393507" y="1953282"/>
                  <a:pt x="397811" y="1949334"/>
                  <a:pt x="398170" y="1948617"/>
                </a:cubicBezTo>
                <a:cubicBezTo>
                  <a:pt x="398528" y="1947899"/>
                  <a:pt x="397811" y="1943951"/>
                  <a:pt x="398170" y="1943234"/>
                </a:cubicBezTo>
                <a:cubicBezTo>
                  <a:pt x="398528" y="1942516"/>
                  <a:pt x="403192" y="1939286"/>
                  <a:pt x="403551" y="1937851"/>
                </a:cubicBezTo>
                <a:cubicBezTo>
                  <a:pt x="403910" y="1936415"/>
                  <a:pt x="403192" y="1923137"/>
                  <a:pt x="403551" y="1921702"/>
                </a:cubicBezTo>
                <a:cubicBezTo>
                  <a:pt x="403910" y="1920266"/>
                  <a:pt x="408214" y="1916678"/>
                  <a:pt x="408931" y="1916319"/>
                </a:cubicBezTo>
                <a:cubicBezTo>
                  <a:pt x="409649" y="1915960"/>
                  <a:pt x="413595" y="1917037"/>
                  <a:pt x="414312" y="1916319"/>
                </a:cubicBezTo>
                <a:cubicBezTo>
                  <a:pt x="415030" y="1915601"/>
                  <a:pt x="418975" y="1906630"/>
                  <a:pt x="419693" y="1905553"/>
                </a:cubicBezTo>
                <a:cubicBezTo>
                  <a:pt x="420410" y="1904476"/>
                  <a:pt x="424356" y="1901246"/>
                  <a:pt x="425073" y="1900170"/>
                </a:cubicBezTo>
                <a:cubicBezTo>
                  <a:pt x="425791" y="1899094"/>
                  <a:pt x="430095" y="1890480"/>
                  <a:pt x="430454" y="1889404"/>
                </a:cubicBezTo>
                <a:cubicBezTo>
                  <a:pt x="430812" y="1888328"/>
                  <a:pt x="430095" y="1884739"/>
                  <a:pt x="430454" y="1884021"/>
                </a:cubicBezTo>
                <a:cubicBezTo>
                  <a:pt x="430812" y="1883304"/>
                  <a:pt x="435117" y="1879356"/>
                  <a:pt x="435835" y="1878639"/>
                </a:cubicBezTo>
                <a:cubicBezTo>
                  <a:pt x="436552" y="1877921"/>
                  <a:pt x="440856" y="1873973"/>
                  <a:pt x="441215" y="1873256"/>
                </a:cubicBezTo>
                <a:cubicBezTo>
                  <a:pt x="441574" y="1872538"/>
                  <a:pt x="440856" y="1868590"/>
                  <a:pt x="441215" y="1867873"/>
                </a:cubicBezTo>
                <a:cubicBezTo>
                  <a:pt x="441574" y="1867155"/>
                  <a:pt x="446237" y="1863207"/>
                  <a:pt x="446596" y="1862490"/>
                </a:cubicBezTo>
                <a:cubicBezTo>
                  <a:pt x="446955" y="1861772"/>
                  <a:pt x="446237" y="1857825"/>
                  <a:pt x="446596" y="1857107"/>
                </a:cubicBezTo>
                <a:cubicBezTo>
                  <a:pt x="446955" y="1856389"/>
                  <a:pt x="451259" y="1852801"/>
                  <a:pt x="451976" y="1851724"/>
                </a:cubicBezTo>
                <a:cubicBezTo>
                  <a:pt x="452694" y="1850647"/>
                  <a:pt x="456640" y="1842034"/>
                  <a:pt x="457357" y="1840958"/>
                </a:cubicBezTo>
                <a:cubicBezTo>
                  <a:pt x="458075" y="1839881"/>
                  <a:pt x="462020" y="1836293"/>
                  <a:pt x="462738" y="1835575"/>
                </a:cubicBezTo>
                <a:cubicBezTo>
                  <a:pt x="463455" y="1834857"/>
                  <a:pt x="467401" y="1830910"/>
                  <a:pt x="468119" y="1830192"/>
                </a:cubicBezTo>
                <a:cubicBezTo>
                  <a:pt x="468836" y="1829474"/>
                  <a:pt x="472782" y="1825886"/>
                  <a:pt x="473499" y="1824809"/>
                </a:cubicBezTo>
                <a:cubicBezTo>
                  <a:pt x="474217" y="1823733"/>
                  <a:pt x="478163" y="1815120"/>
                  <a:pt x="478880" y="1814043"/>
                </a:cubicBezTo>
                <a:cubicBezTo>
                  <a:pt x="479597" y="1812967"/>
                  <a:pt x="483543" y="1809378"/>
                  <a:pt x="484261" y="1808660"/>
                </a:cubicBezTo>
                <a:cubicBezTo>
                  <a:pt x="484978" y="1807943"/>
                  <a:pt x="489283" y="1803995"/>
                  <a:pt x="489642" y="1803278"/>
                </a:cubicBezTo>
                <a:cubicBezTo>
                  <a:pt x="490000" y="1802560"/>
                  <a:pt x="489283" y="1798612"/>
                  <a:pt x="489642" y="1797895"/>
                </a:cubicBezTo>
                <a:cubicBezTo>
                  <a:pt x="490000" y="1797177"/>
                  <a:pt x="493946" y="1793229"/>
                  <a:pt x="495022" y="1792512"/>
                </a:cubicBezTo>
                <a:cubicBezTo>
                  <a:pt x="496098" y="1791794"/>
                  <a:pt x="504707" y="1787846"/>
                  <a:pt x="505783" y="1787129"/>
                </a:cubicBezTo>
                <a:cubicBezTo>
                  <a:pt x="506859" y="1786411"/>
                  <a:pt x="510806" y="1782464"/>
                  <a:pt x="511165" y="1781746"/>
                </a:cubicBezTo>
                <a:cubicBezTo>
                  <a:pt x="511523" y="1781028"/>
                  <a:pt x="510806" y="1777440"/>
                  <a:pt x="511165" y="1776363"/>
                </a:cubicBezTo>
                <a:cubicBezTo>
                  <a:pt x="511523" y="1775287"/>
                  <a:pt x="515468" y="1766674"/>
                  <a:pt x="516545" y="1765597"/>
                </a:cubicBezTo>
                <a:cubicBezTo>
                  <a:pt x="517621" y="1764520"/>
                  <a:pt x="526589" y="1760932"/>
                  <a:pt x="527306" y="1760214"/>
                </a:cubicBezTo>
                <a:cubicBezTo>
                  <a:pt x="528023" y="1759496"/>
                  <a:pt x="526230" y="1755908"/>
                  <a:pt x="527306" y="1754831"/>
                </a:cubicBezTo>
                <a:cubicBezTo>
                  <a:pt x="528382" y="1753755"/>
                  <a:pt x="542014" y="1745500"/>
                  <a:pt x="543448" y="1744066"/>
                </a:cubicBezTo>
                <a:cubicBezTo>
                  <a:pt x="544883" y="1742630"/>
                  <a:pt x="548111" y="1734376"/>
                  <a:pt x="548829" y="1733300"/>
                </a:cubicBezTo>
                <a:cubicBezTo>
                  <a:pt x="549546" y="1732223"/>
                  <a:pt x="553133" y="1728993"/>
                  <a:pt x="554210" y="1727917"/>
                </a:cubicBezTo>
                <a:cubicBezTo>
                  <a:pt x="555285" y="1726840"/>
                  <a:pt x="563895" y="1718586"/>
                  <a:pt x="564971" y="1717151"/>
                </a:cubicBezTo>
                <a:cubicBezTo>
                  <a:pt x="566047" y="1715715"/>
                  <a:pt x="569634" y="1707820"/>
                  <a:pt x="570352" y="1706385"/>
                </a:cubicBezTo>
                <a:cubicBezTo>
                  <a:pt x="571069" y="1704949"/>
                  <a:pt x="575015" y="1696696"/>
                  <a:pt x="575732" y="1695619"/>
                </a:cubicBezTo>
                <a:cubicBezTo>
                  <a:pt x="576450" y="1694542"/>
                  <a:pt x="580036" y="1690595"/>
                  <a:pt x="581113" y="1690236"/>
                </a:cubicBezTo>
                <a:cubicBezTo>
                  <a:pt x="582189" y="1689877"/>
                  <a:pt x="590798" y="1691313"/>
                  <a:pt x="591874" y="1690236"/>
                </a:cubicBezTo>
                <a:cubicBezTo>
                  <a:pt x="592950" y="1689160"/>
                  <a:pt x="596538" y="1675523"/>
                  <a:pt x="597255" y="1674088"/>
                </a:cubicBezTo>
                <a:cubicBezTo>
                  <a:pt x="597972" y="1672652"/>
                  <a:pt x="601918" y="1669422"/>
                  <a:pt x="602635" y="1668705"/>
                </a:cubicBezTo>
                <a:cubicBezTo>
                  <a:pt x="603353" y="1667987"/>
                  <a:pt x="607299" y="1664039"/>
                  <a:pt x="608016" y="1663322"/>
                </a:cubicBezTo>
                <a:cubicBezTo>
                  <a:pt x="608734" y="1662604"/>
                  <a:pt x="612679" y="1659374"/>
                  <a:pt x="613397" y="1657939"/>
                </a:cubicBezTo>
                <a:cubicBezTo>
                  <a:pt x="614114" y="1656503"/>
                  <a:pt x="618060" y="1643225"/>
                  <a:pt x="618778" y="1641790"/>
                </a:cubicBezTo>
                <a:cubicBezTo>
                  <a:pt x="619495" y="1640354"/>
                  <a:pt x="623441" y="1637125"/>
                  <a:pt x="624158" y="1636407"/>
                </a:cubicBezTo>
                <a:cubicBezTo>
                  <a:pt x="624876" y="1635689"/>
                  <a:pt x="628822" y="1632101"/>
                  <a:pt x="629539" y="1631024"/>
                </a:cubicBezTo>
                <a:cubicBezTo>
                  <a:pt x="630256" y="1629948"/>
                  <a:pt x="634202" y="1621335"/>
                  <a:pt x="634920" y="1620258"/>
                </a:cubicBezTo>
                <a:cubicBezTo>
                  <a:pt x="635637" y="1619181"/>
                  <a:pt x="639942" y="1615593"/>
                  <a:pt x="640301" y="1614875"/>
                </a:cubicBezTo>
                <a:cubicBezTo>
                  <a:pt x="640659" y="1614157"/>
                  <a:pt x="639942" y="1610210"/>
                  <a:pt x="640301" y="1609492"/>
                </a:cubicBezTo>
                <a:cubicBezTo>
                  <a:pt x="640659" y="1608775"/>
                  <a:pt x="644964" y="1604827"/>
                  <a:pt x="645681" y="1604109"/>
                </a:cubicBezTo>
                <a:cubicBezTo>
                  <a:pt x="646398" y="1603392"/>
                  <a:pt x="650344" y="1599444"/>
                  <a:pt x="651062" y="1598727"/>
                </a:cubicBezTo>
                <a:cubicBezTo>
                  <a:pt x="651779" y="1598009"/>
                  <a:pt x="656083" y="1594061"/>
                  <a:pt x="656442" y="1593344"/>
                </a:cubicBezTo>
                <a:cubicBezTo>
                  <a:pt x="656801" y="1592626"/>
                  <a:pt x="656083" y="1589037"/>
                  <a:pt x="656442" y="1587961"/>
                </a:cubicBezTo>
                <a:cubicBezTo>
                  <a:pt x="656801" y="1586884"/>
                  <a:pt x="661465" y="1578271"/>
                  <a:pt x="661823" y="1577195"/>
                </a:cubicBezTo>
                <a:cubicBezTo>
                  <a:pt x="662182" y="1576118"/>
                  <a:pt x="661465" y="1572888"/>
                  <a:pt x="661823" y="1571812"/>
                </a:cubicBezTo>
                <a:cubicBezTo>
                  <a:pt x="662182" y="1570735"/>
                  <a:pt x="666486" y="1562481"/>
                  <a:pt x="667204" y="1561046"/>
                </a:cubicBezTo>
                <a:cubicBezTo>
                  <a:pt x="667921" y="1559610"/>
                  <a:pt x="671867" y="1551357"/>
                  <a:pt x="672585" y="1550280"/>
                </a:cubicBezTo>
                <a:cubicBezTo>
                  <a:pt x="673302" y="1549203"/>
                  <a:pt x="677606" y="1545615"/>
                  <a:pt x="677965" y="1544897"/>
                </a:cubicBezTo>
                <a:cubicBezTo>
                  <a:pt x="678323" y="1544179"/>
                  <a:pt x="677606" y="1540591"/>
                  <a:pt x="677965" y="1539514"/>
                </a:cubicBezTo>
                <a:cubicBezTo>
                  <a:pt x="678323" y="1538438"/>
                  <a:pt x="682628" y="1530184"/>
                  <a:pt x="683346" y="1528748"/>
                </a:cubicBezTo>
                <a:cubicBezTo>
                  <a:pt x="684063" y="1527313"/>
                  <a:pt x="688367" y="1519059"/>
                  <a:pt x="688726" y="1517983"/>
                </a:cubicBezTo>
                <a:cubicBezTo>
                  <a:pt x="689085" y="1516906"/>
                  <a:pt x="688367" y="1513676"/>
                  <a:pt x="688726" y="1512600"/>
                </a:cubicBezTo>
                <a:cubicBezTo>
                  <a:pt x="689085" y="1511523"/>
                  <a:pt x="693748" y="1503987"/>
                  <a:pt x="694107" y="1501834"/>
                </a:cubicBezTo>
                <a:cubicBezTo>
                  <a:pt x="694466" y="1499680"/>
                  <a:pt x="693749" y="1482456"/>
                  <a:pt x="694107" y="1480302"/>
                </a:cubicBezTo>
                <a:cubicBezTo>
                  <a:pt x="694466" y="1478149"/>
                  <a:pt x="698770" y="1470972"/>
                  <a:pt x="699488" y="1469536"/>
                </a:cubicBezTo>
                <a:cubicBezTo>
                  <a:pt x="700205" y="1468101"/>
                  <a:pt x="704510" y="1460206"/>
                  <a:pt x="704868" y="1458771"/>
                </a:cubicBezTo>
                <a:cubicBezTo>
                  <a:pt x="705227" y="1457335"/>
                  <a:pt x="704151" y="1449799"/>
                  <a:pt x="704868" y="1448005"/>
                </a:cubicBezTo>
                <a:cubicBezTo>
                  <a:pt x="705586" y="1446211"/>
                  <a:pt x="714913" y="1433291"/>
                  <a:pt x="715630" y="1431856"/>
                </a:cubicBezTo>
                <a:cubicBezTo>
                  <a:pt x="716348" y="1430420"/>
                  <a:pt x="715271" y="1427908"/>
                  <a:pt x="715630" y="1426473"/>
                </a:cubicBezTo>
                <a:cubicBezTo>
                  <a:pt x="715989" y="1425038"/>
                  <a:pt x="720293" y="1412118"/>
                  <a:pt x="721010" y="1410324"/>
                </a:cubicBezTo>
                <a:cubicBezTo>
                  <a:pt x="721728" y="1408530"/>
                  <a:pt x="726032" y="1401353"/>
                  <a:pt x="726391" y="1399559"/>
                </a:cubicBezTo>
                <a:cubicBezTo>
                  <a:pt x="726750" y="1397764"/>
                  <a:pt x="726032" y="1385204"/>
                  <a:pt x="726391" y="1383410"/>
                </a:cubicBezTo>
                <a:cubicBezTo>
                  <a:pt x="726750" y="1381616"/>
                  <a:pt x="731413" y="1374797"/>
                  <a:pt x="731772" y="1372644"/>
                </a:cubicBezTo>
                <a:cubicBezTo>
                  <a:pt x="732130" y="1370491"/>
                  <a:pt x="731413" y="1353266"/>
                  <a:pt x="731772" y="1351113"/>
                </a:cubicBezTo>
                <a:cubicBezTo>
                  <a:pt x="732130" y="1348959"/>
                  <a:pt x="736794" y="1342140"/>
                  <a:pt x="737153" y="1340346"/>
                </a:cubicBezTo>
                <a:cubicBezTo>
                  <a:pt x="737511" y="1338552"/>
                  <a:pt x="736794" y="1325992"/>
                  <a:pt x="737153" y="1324198"/>
                </a:cubicBezTo>
                <a:cubicBezTo>
                  <a:pt x="737511" y="1322404"/>
                  <a:pt x="742174" y="1322404"/>
                  <a:pt x="742533" y="1313432"/>
                </a:cubicBezTo>
                <a:cubicBezTo>
                  <a:pt x="742892" y="1304460"/>
                  <a:pt x="742892" y="1198595"/>
                  <a:pt x="742533" y="1189625"/>
                </a:cubicBezTo>
                <a:cubicBezTo>
                  <a:pt x="742174" y="1180653"/>
                  <a:pt x="737511" y="1179936"/>
                  <a:pt x="737153" y="1178859"/>
                </a:cubicBezTo>
                <a:cubicBezTo>
                  <a:pt x="736794" y="1177782"/>
                  <a:pt x="737511" y="1174552"/>
                  <a:pt x="737153" y="1173476"/>
                </a:cubicBezTo>
                <a:cubicBezTo>
                  <a:pt x="736794" y="1172399"/>
                  <a:pt x="732130" y="1165581"/>
                  <a:pt x="731772" y="1162710"/>
                </a:cubicBezTo>
                <a:cubicBezTo>
                  <a:pt x="731413" y="1159839"/>
                  <a:pt x="732130" y="1133283"/>
                  <a:pt x="731772" y="1130413"/>
                </a:cubicBezTo>
                <a:cubicBezTo>
                  <a:pt x="731413" y="1127542"/>
                  <a:pt x="726750" y="1121082"/>
                  <a:pt x="726391" y="1119647"/>
                </a:cubicBezTo>
                <a:cubicBezTo>
                  <a:pt x="726032" y="1118212"/>
                  <a:pt x="726750" y="1109958"/>
                  <a:pt x="726391" y="1108881"/>
                </a:cubicBezTo>
                <a:cubicBezTo>
                  <a:pt x="726032" y="1107804"/>
                  <a:pt x="721728" y="1104933"/>
                  <a:pt x="721010" y="1103498"/>
                </a:cubicBezTo>
                <a:cubicBezTo>
                  <a:pt x="720293" y="1102062"/>
                  <a:pt x="716348" y="1089143"/>
                  <a:pt x="715630" y="1087349"/>
                </a:cubicBezTo>
                <a:cubicBezTo>
                  <a:pt x="714913" y="1085555"/>
                  <a:pt x="710608" y="1079454"/>
                  <a:pt x="710249" y="1076584"/>
                </a:cubicBezTo>
                <a:cubicBezTo>
                  <a:pt x="709890" y="1073712"/>
                  <a:pt x="710608" y="1047156"/>
                  <a:pt x="710249" y="1044286"/>
                </a:cubicBezTo>
                <a:cubicBezTo>
                  <a:pt x="709890" y="1041415"/>
                  <a:pt x="705227" y="1034597"/>
                  <a:pt x="704868" y="1033520"/>
                </a:cubicBezTo>
                <a:cubicBezTo>
                  <a:pt x="704510" y="1032443"/>
                  <a:pt x="705227" y="1028855"/>
                  <a:pt x="704868" y="1028137"/>
                </a:cubicBezTo>
                <a:cubicBezTo>
                  <a:pt x="704510" y="1027419"/>
                  <a:pt x="699846" y="1023830"/>
                  <a:pt x="699488" y="1022754"/>
                </a:cubicBezTo>
                <a:cubicBezTo>
                  <a:pt x="699129" y="1021678"/>
                  <a:pt x="699846" y="1013065"/>
                  <a:pt x="699488" y="1011988"/>
                </a:cubicBezTo>
                <a:cubicBezTo>
                  <a:pt x="699129" y="1010912"/>
                  <a:pt x="694825" y="1007323"/>
                  <a:pt x="694107" y="1006605"/>
                </a:cubicBezTo>
                <a:cubicBezTo>
                  <a:pt x="693390" y="1005887"/>
                  <a:pt x="689085" y="1002299"/>
                  <a:pt x="688726" y="1001223"/>
                </a:cubicBezTo>
                <a:cubicBezTo>
                  <a:pt x="688367" y="1000146"/>
                  <a:pt x="689085" y="991533"/>
                  <a:pt x="688726" y="990457"/>
                </a:cubicBezTo>
                <a:cubicBezTo>
                  <a:pt x="688367" y="989380"/>
                  <a:pt x="683704" y="992251"/>
                  <a:pt x="683346" y="985074"/>
                </a:cubicBezTo>
                <a:cubicBezTo>
                  <a:pt x="682987" y="977896"/>
                  <a:pt x="683704" y="890334"/>
                  <a:pt x="683346" y="882798"/>
                </a:cubicBezTo>
                <a:cubicBezTo>
                  <a:pt x="682987" y="875262"/>
                  <a:pt x="678323" y="878851"/>
                  <a:pt x="677965" y="872032"/>
                </a:cubicBezTo>
                <a:cubicBezTo>
                  <a:pt x="677606" y="865214"/>
                  <a:pt x="677606" y="786982"/>
                  <a:pt x="677965" y="780523"/>
                </a:cubicBezTo>
                <a:cubicBezTo>
                  <a:pt x="678323" y="774063"/>
                  <a:pt x="682987" y="775857"/>
                  <a:pt x="683346" y="775140"/>
                </a:cubicBezTo>
                <a:cubicBezTo>
                  <a:pt x="683704" y="774422"/>
                  <a:pt x="682987" y="771192"/>
                  <a:pt x="683346" y="769757"/>
                </a:cubicBezTo>
                <a:cubicBezTo>
                  <a:pt x="683704" y="768321"/>
                  <a:pt x="688009" y="755043"/>
                  <a:pt x="688726" y="753608"/>
                </a:cubicBezTo>
                <a:cubicBezTo>
                  <a:pt x="689444" y="752173"/>
                  <a:pt x="693390" y="749301"/>
                  <a:pt x="694107" y="748225"/>
                </a:cubicBezTo>
                <a:cubicBezTo>
                  <a:pt x="694825" y="747148"/>
                  <a:pt x="699129" y="738536"/>
                  <a:pt x="699488" y="737459"/>
                </a:cubicBezTo>
                <a:cubicBezTo>
                  <a:pt x="699846" y="736383"/>
                  <a:pt x="699129" y="733153"/>
                  <a:pt x="699488" y="732076"/>
                </a:cubicBezTo>
                <a:cubicBezTo>
                  <a:pt x="699846" y="731000"/>
                  <a:pt x="704151" y="722746"/>
                  <a:pt x="704868" y="721311"/>
                </a:cubicBezTo>
                <a:cubicBezTo>
                  <a:pt x="705586" y="719875"/>
                  <a:pt x="709532" y="711980"/>
                  <a:pt x="710249" y="710545"/>
                </a:cubicBezTo>
                <a:cubicBezTo>
                  <a:pt x="710967" y="709109"/>
                  <a:pt x="714913" y="701573"/>
                  <a:pt x="715630" y="699779"/>
                </a:cubicBezTo>
                <a:cubicBezTo>
                  <a:pt x="716348" y="697985"/>
                  <a:pt x="720293" y="685065"/>
                  <a:pt x="721010" y="683630"/>
                </a:cubicBezTo>
                <a:cubicBezTo>
                  <a:pt x="721728" y="682195"/>
                  <a:pt x="725674" y="678965"/>
                  <a:pt x="726391" y="678248"/>
                </a:cubicBezTo>
                <a:cubicBezTo>
                  <a:pt x="727109" y="677530"/>
                  <a:pt x="731054" y="673223"/>
                  <a:pt x="731772" y="672864"/>
                </a:cubicBezTo>
                <a:cubicBezTo>
                  <a:pt x="732489" y="672505"/>
                  <a:pt x="736435" y="673223"/>
                  <a:pt x="737153" y="672864"/>
                </a:cubicBezTo>
                <a:cubicBezTo>
                  <a:pt x="737870" y="672505"/>
                  <a:pt x="741816" y="668199"/>
                  <a:pt x="742533" y="667481"/>
                </a:cubicBezTo>
                <a:cubicBezTo>
                  <a:pt x="743251" y="666764"/>
                  <a:pt x="747555" y="662816"/>
                  <a:pt x="747914" y="662099"/>
                </a:cubicBezTo>
                <a:cubicBezTo>
                  <a:pt x="748273" y="661381"/>
                  <a:pt x="747555" y="657433"/>
                  <a:pt x="747914" y="656715"/>
                </a:cubicBezTo>
                <a:cubicBezTo>
                  <a:pt x="748273" y="655998"/>
                  <a:pt x="752577" y="651692"/>
                  <a:pt x="753294" y="651333"/>
                </a:cubicBezTo>
                <a:cubicBezTo>
                  <a:pt x="754012" y="650973"/>
                  <a:pt x="757958" y="651692"/>
                  <a:pt x="758675" y="651333"/>
                </a:cubicBezTo>
                <a:cubicBezTo>
                  <a:pt x="759393" y="650973"/>
                  <a:pt x="763338" y="646667"/>
                  <a:pt x="764056" y="645950"/>
                </a:cubicBezTo>
                <a:cubicBezTo>
                  <a:pt x="764772" y="645232"/>
                  <a:pt x="768361" y="641643"/>
                  <a:pt x="769437" y="640567"/>
                </a:cubicBezTo>
                <a:cubicBezTo>
                  <a:pt x="770513" y="639490"/>
                  <a:pt x="778764" y="630518"/>
                  <a:pt x="780199" y="629801"/>
                </a:cubicBezTo>
                <a:cubicBezTo>
                  <a:pt x="781633" y="629083"/>
                  <a:pt x="789883" y="630518"/>
                  <a:pt x="790960" y="629801"/>
                </a:cubicBezTo>
                <a:cubicBezTo>
                  <a:pt x="792036" y="629083"/>
                  <a:pt x="795264" y="620111"/>
                  <a:pt x="796340" y="619035"/>
                </a:cubicBezTo>
                <a:cubicBezTo>
                  <a:pt x="797416" y="617958"/>
                  <a:pt x="806025" y="614011"/>
                  <a:pt x="807101" y="613652"/>
                </a:cubicBezTo>
                <a:cubicBezTo>
                  <a:pt x="808177" y="613293"/>
                  <a:pt x="811405" y="614011"/>
                  <a:pt x="812481" y="613652"/>
                </a:cubicBezTo>
                <a:cubicBezTo>
                  <a:pt x="813557" y="613293"/>
                  <a:pt x="821808" y="608987"/>
                  <a:pt x="823243" y="608269"/>
                </a:cubicBezTo>
                <a:cubicBezTo>
                  <a:pt x="824678" y="607551"/>
                  <a:pt x="833287" y="603604"/>
                  <a:pt x="834004" y="602887"/>
                </a:cubicBezTo>
                <a:cubicBezTo>
                  <a:pt x="834722" y="602169"/>
                  <a:pt x="833287" y="598221"/>
                  <a:pt x="834004" y="597503"/>
                </a:cubicBezTo>
                <a:cubicBezTo>
                  <a:pt x="834722" y="596785"/>
                  <a:pt x="843331" y="592838"/>
                  <a:pt x="844766" y="592121"/>
                </a:cubicBezTo>
                <a:cubicBezTo>
                  <a:pt x="846200" y="591402"/>
                  <a:pt x="854451" y="587455"/>
                  <a:pt x="855527" y="586738"/>
                </a:cubicBezTo>
                <a:cubicBezTo>
                  <a:pt x="856603" y="586020"/>
                  <a:pt x="859832" y="582072"/>
                  <a:pt x="860908" y="581355"/>
                </a:cubicBezTo>
                <a:cubicBezTo>
                  <a:pt x="861985" y="580637"/>
                  <a:pt x="870234" y="576689"/>
                  <a:pt x="871670" y="575972"/>
                </a:cubicBezTo>
                <a:cubicBezTo>
                  <a:pt x="873104" y="575254"/>
                  <a:pt x="881354" y="571306"/>
                  <a:pt x="882430" y="570589"/>
                </a:cubicBezTo>
                <a:cubicBezTo>
                  <a:pt x="883506" y="569871"/>
                  <a:pt x="886735" y="565923"/>
                  <a:pt x="887811" y="565206"/>
                </a:cubicBezTo>
                <a:cubicBezTo>
                  <a:pt x="888887" y="564488"/>
                  <a:pt x="897137" y="560541"/>
                  <a:pt x="898573" y="559823"/>
                </a:cubicBezTo>
                <a:cubicBezTo>
                  <a:pt x="900007" y="559105"/>
                  <a:pt x="908258" y="555158"/>
                  <a:pt x="909334" y="554440"/>
                </a:cubicBezTo>
                <a:cubicBezTo>
                  <a:pt x="910411" y="553722"/>
                  <a:pt x="913997" y="549775"/>
                  <a:pt x="914715" y="549057"/>
                </a:cubicBezTo>
                <a:cubicBezTo>
                  <a:pt x="915432" y="548339"/>
                  <a:pt x="919019" y="544392"/>
                  <a:pt x="920095" y="543674"/>
                </a:cubicBezTo>
                <a:cubicBezTo>
                  <a:pt x="921171" y="542956"/>
                  <a:pt x="929780" y="539009"/>
                  <a:pt x="930857" y="538291"/>
                </a:cubicBezTo>
                <a:cubicBezTo>
                  <a:pt x="931932" y="537573"/>
                  <a:pt x="935520" y="533626"/>
                  <a:pt x="936238" y="532908"/>
                </a:cubicBezTo>
                <a:cubicBezTo>
                  <a:pt x="936955" y="532190"/>
                  <a:pt x="940542" y="527885"/>
                  <a:pt x="941619" y="527526"/>
                </a:cubicBezTo>
                <a:cubicBezTo>
                  <a:pt x="942695" y="527167"/>
                  <a:pt x="951303" y="527885"/>
                  <a:pt x="952379" y="527526"/>
                </a:cubicBezTo>
                <a:cubicBezTo>
                  <a:pt x="953455" y="527167"/>
                  <a:pt x="957042" y="522860"/>
                  <a:pt x="957760" y="522142"/>
                </a:cubicBezTo>
                <a:cubicBezTo>
                  <a:pt x="958478" y="521424"/>
                  <a:pt x="962064" y="517477"/>
                  <a:pt x="963140" y="516760"/>
                </a:cubicBezTo>
                <a:cubicBezTo>
                  <a:pt x="964216" y="516042"/>
                  <a:pt x="972825" y="512095"/>
                  <a:pt x="973902" y="511377"/>
                </a:cubicBezTo>
                <a:cubicBezTo>
                  <a:pt x="974978" y="510659"/>
                  <a:pt x="978207" y="506711"/>
                  <a:pt x="979283" y="505994"/>
                </a:cubicBezTo>
                <a:cubicBezTo>
                  <a:pt x="980359" y="505276"/>
                  <a:pt x="988609" y="501329"/>
                  <a:pt x="990044" y="500611"/>
                </a:cubicBezTo>
                <a:cubicBezTo>
                  <a:pt x="991479" y="499893"/>
                  <a:pt x="999370" y="495946"/>
                  <a:pt x="1000806" y="495228"/>
                </a:cubicBezTo>
                <a:cubicBezTo>
                  <a:pt x="1002240" y="494510"/>
                  <a:pt x="1010491" y="490204"/>
                  <a:pt x="1011568" y="489845"/>
                </a:cubicBezTo>
                <a:cubicBezTo>
                  <a:pt x="1012644" y="489486"/>
                  <a:pt x="1015871" y="490204"/>
                  <a:pt x="1016948" y="489845"/>
                </a:cubicBezTo>
                <a:cubicBezTo>
                  <a:pt x="1018024" y="489486"/>
                  <a:pt x="1026632" y="484821"/>
                  <a:pt x="1027709" y="484462"/>
                </a:cubicBezTo>
                <a:cubicBezTo>
                  <a:pt x="1028785" y="484103"/>
                  <a:pt x="1032371" y="484821"/>
                  <a:pt x="1033089" y="484462"/>
                </a:cubicBezTo>
                <a:cubicBezTo>
                  <a:pt x="1033807" y="484103"/>
                  <a:pt x="1037394" y="479797"/>
                  <a:pt x="1038470" y="479079"/>
                </a:cubicBezTo>
                <a:cubicBezTo>
                  <a:pt x="1039546" y="478362"/>
                  <a:pt x="1047438" y="474055"/>
                  <a:pt x="1049232" y="473696"/>
                </a:cubicBezTo>
                <a:cubicBezTo>
                  <a:pt x="1051025" y="473337"/>
                  <a:pt x="1062862" y="474055"/>
                  <a:pt x="1065374" y="473696"/>
                </a:cubicBezTo>
                <a:cubicBezTo>
                  <a:pt x="1067884" y="473337"/>
                  <a:pt x="1084385" y="469031"/>
                  <a:pt x="1086897" y="468313"/>
                </a:cubicBezTo>
                <a:cubicBezTo>
                  <a:pt x="1089407" y="467596"/>
                  <a:pt x="1100886" y="463648"/>
                  <a:pt x="1103038" y="462930"/>
                </a:cubicBezTo>
                <a:cubicBezTo>
                  <a:pt x="1105191" y="462213"/>
                  <a:pt x="1116670" y="458624"/>
                  <a:pt x="1119181" y="457548"/>
                </a:cubicBezTo>
                <a:cubicBezTo>
                  <a:pt x="1121692" y="456471"/>
                  <a:pt x="1138192" y="447858"/>
                  <a:pt x="1140704" y="446782"/>
                </a:cubicBezTo>
                <a:cubicBezTo>
                  <a:pt x="1143214" y="445705"/>
                  <a:pt x="1154693" y="442116"/>
                  <a:pt x="1156845" y="441399"/>
                </a:cubicBezTo>
                <a:cubicBezTo>
                  <a:pt x="1158997" y="440681"/>
                  <a:pt x="1171194" y="436375"/>
                  <a:pt x="1172987" y="436016"/>
                </a:cubicBezTo>
                <a:cubicBezTo>
                  <a:pt x="1174781" y="435657"/>
                  <a:pt x="1182313" y="436375"/>
                  <a:pt x="1183748" y="436016"/>
                </a:cubicBezTo>
                <a:cubicBezTo>
                  <a:pt x="1185183" y="435657"/>
                  <a:pt x="1192358" y="431351"/>
                  <a:pt x="1194510" y="430633"/>
                </a:cubicBezTo>
                <a:cubicBezTo>
                  <a:pt x="1196662" y="429916"/>
                  <a:pt x="1213522" y="425609"/>
                  <a:pt x="1216033" y="425250"/>
                </a:cubicBezTo>
                <a:cubicBezTo>
                  <a:pt x="1218543" y="424891"/>
                  <a:pt x="1230380" y="425609"/>
                  <a:pt x="1232174" y="425250"/>
                </a:cubicBezTo>
                <a:cubicBezTo>
                  <a:pt x="1233967" y="424891"/>
                  <a:pt x="1241143" y="420226"/>
                  <a:pt x="1242937" y="419867"/>
                </a:cubicBezTo>
                <a:cubicBezTo>
                  <a:pt x="1244730" y="419509"/>
                  <a:pt x="1257284" y="420226"/>
                  <a:pt x="1259078" y="419867"/>
                </a:cubicBezTo>
                <a:cubicBezTo>
                  <a:pt x="1260872" y="419509"/>
                  <a:pt x="1268404" y="415202"/>
                  <a:pt x="1269840" y="414485"/>
                </a:cubicBezTo>
                <a:cubicBezTo>
                  <a:pt x="1271275" y="413767"/>
                  <a:pt x="1278807" y="409460"/>
                  <a:pt x="1280601" y="409102"/>
                </a:cubicBezTo>
                <a:cubicBezTo>
                  <a:pt x="1282394" y="408742"/>
                  <a:pt x="1295308" y="409460"/>
                  <a:pt x="1296743" y="409102"/>
                </a:cubicBezTo>
                <a:cubicBezTo>
                  <a:pt x="1298177" y="408742"/>
                  <a:pt x="1301047" y="404436"/>
                  <a:pt x="1302124" y="403719"/>
                </a:cubicBezTo>
                <a:cubicBezTo>
                  <a:pt x="1303200" y="403001"/>
                  <a:pt x="1311809" y="398694"/>
                  <a:pt x="1312886" y="398335"/>
                </a:cubicBezTo>
                <a:cubicBezTo>
                  <a:pt x="1313962" y="397976"/>
                  <a:pt x="1317548" y="398694"/>
                  <a:pt x="1318266" y="398335"/>
                </a:cubicBezTo>
                <a:cubicBezTo>
                  <a:pt x="1318983" y="397976"/>
                  <a:pt x="1322211" y="393311"/>
                  <a:pt x="1323646" y="392953"/>
                </a:cubicBezTo>
                <a:cubicBezTo>
                  <a:pt x="1325081" y="392594"/>
                  <a:pt x="1338353" y="393311"/>
                  <a:pt x="1339788" y="392953"/>
                </a:cubicBezTo>
                <a:cubicBezTo>
                  <a:pt x="1341223" y="392594"/>
                  <a:pt x="1344451" y="387929"/>
                  <a:pt x="1345169" y="387570"/>
                </a:cubicBezTo>
                <a:cubicBezTo>
                  <a:pt x="1345886" y="387211"/>
                  <a:pt x="1349832" y="387929"/>
                  <a:pt x="1350550" y="387570"/>
                </a:cubicBezTo>
                <a:cubicBezTo>
                  <a:pt x="1351267" y="387211"/>
                  <a:pt x="1355212" y="382904"/>
                  <a:pt x="1355930" y="382187"/>
                </a:cubicBezTo>
                <a:cubicBezTo>
                  <a:pt x="1356648" y="381469"/>
                  <a:pt x="1360593" y="377521"/>
                  <a:pt x="1361311" y="376804"/>
                </a:cubicBezTo>
                <a:cubicBezTo>
                  <a:pt x="1362029" y="376086"/>
                  <a:pt x="1365616" y="372139"/>
                  <a:pt x="1366692" y="371421"/>
                </a:cubicBezTo>
                <a:cubicBezTo>
                  <a:pt x="1367768" y="370703"/>
                  <a:pt x="1376018" y="366397"/>
                  <a:pt x="1377453" y="366038"/>
                </a:cubicBezTo>
                <a:cubicBezTo>
                  <a:pt x="1378888" y="365679"/>
                  <a:pt x="1387138" y="366397"/>
                  <a:pt x="1388215" y="366038"/>
                </a:cubicBezTo>
                <a:cubicBezTo>
                  <a:pt x="1389291" y="365679"/>
                  <a:pt x="1392160" y="361373"/>
                  <a:pt x="1393596" y="360655"/>
                </a:cubicBezTo>
                <a:cubicBezTo>
                  <a:pt x="1395030" y="359937"/>
                  <a:pt x="1407943" y="355990"/>
                  <a:pt x="1409737" y="355272"/>
                </a:cubicBezTo>
                <a:cubicBezTo>
                  <a:pt x="1411531" y="354554"/>
                  <a:pt x="1419422" y="350248"/>
                  <a:pt x="1420499" y="349889"/>
                </a:cubicBezTo>
                <a:cubicBezTo>
                  <a:pt x="1421575" y="349530"/>
                  <a:pt x="1425161" y="350248"/>
                  <a:pt x="1425879" y="349889"/>
                </a:cubicBezTo>
                <a:cubicBezTo>
                  <a:pt x="1426597" y="349530"/>
                  <a:pt x="1430184" y="344865"/>
                  <a:pt x="1431260" y="344506"/>
                </a:cubicBezTo>
                <a:cubicBezTo>
                  <a:pt x="1432336" y="344147"/>
                  <a:pt x="1440945" y="344865"/>
                  <a:pt x="1442022" y="344506"/>
                </a:cubicBezTo>
                <a:cubicBezTo>
                  <a:pt x="1443097" y="344147"/>
                  <a:pt x="1446684" y="339482"/>
                  <a:pt x="1447402" y="339123"/>
                </a:cubicBezTo>
                <a:cubicBezTo>
                  <a:pt x="1448119" y="338765"/>
                  <a:pt x="1452065" y="339482"/>
                  <a:pt x="1452783" y="339123"/>
                </a:cubicBezTo>
                <a:cubicBezTo>
                  <a:pt x="1453500" y="338765"/>
                  <a:pt x="1456728" y="334458"/>
                  <a:pt x="1458163" y="333741"/>
                </a:cubicBezTo>
                <a:cubicBezTo>
                  <a:pt x="1459598" y="333023"/>
                  <a:pt x="1471077" y="329075"/>
                  <a:pt x="1474305" y="328358"/>
                </a:cubicBezTo>
                <a:cubicBezTo>
                  <a:pt x="1477534" y="327640"/>
                  <a:pt x="1503361" y="323333"/>
                  <a:pt x="1506590" y="322975"/>
                </a:cubicBezTo>
                <a:cubicBezTo>
                  <a:pt x="1509817" y="322615"/>
                  <a:pt x="1521296" y="323333"/>
                  <a:pt x="1522731" y="322975"/>
                </a:cubicBezTo>
                <a:cubicBezTo>
                  <a:pt x="1524166" y="322615"/>
                  <a:pt x="1512328" y="317951"/>
                  <a:pt x="1528112" y="317592"/>
                </a:cubicBezTo>
                <a:cubicBezTo>
                  <a:pt x="1543895" y="317233"/>
                  <a:pt x="1743698" y="317233"/>
                  <a:pt x="1759481" y="317592"/>
                </a:cubicBezTo>
                <a:cubicBezTo>
                  <a:pt x="1775265" y="317951"/>
                  <a:pt x="1753383" y="322615"/>
                  <a:pt x="1764862" y="322975"/>
                </a:cubicBezTo>
                <a:cubicBezTo>
                  <a:pt x="1776340" y="323333"/>
                  <a:pt x="1919825" y="323333"/>
                  <a:pt x="1931663" y="322975"/>
                </a:cubicBezTo>
                <a:cubicBezTo>
                  <a:pt x="1943500" y="322615"/>
                  <a:pt x="1940989" y="318309"/>
                  <a:pt x="1942424" y="317592"/>
                </a:cubicBezTo>
                <a:cubicBezTo>
                  <a:pt x="1943859" y="316874"/>
                  <a:pt x="1952109" y="312568"/>
                  <a:pt x="1953185" y="312209"/>
                </a:cubicBezTo>
                <a:cubicBezTo>
                  <a:pt x="1954261" y="311850"/>
                  <a:pt x="1957848" y="312568"/>
                  <a:pt x="1958566" y="312209"/>
                </a:cubicBezTo>
                <a:cubicBezTo>
                  <a:pt x="1959283" y="311850"/>
                  <a:pt x="1962870" y="307184"/>
                  <a:pt x="1963946" y="306826"/>
                </a:cubicBezTo>
                <a:cubicBezTo>
                  <a:pt x="1965023" y="306467"/>
                  <a:pt x="1973273" y="307184"/>
                  <a:pt x="1974708" y="306826"/>
                </a:cubicBezTo>
                <a:cubicBezTo>
                  <a:pt x="1976142" y="306467"/>
                  <a:pt x="1983676" y="301802"/>
                  <a:pt x="1985470" y="301443"/>
                </a:cubicBezTo>
                <a:cubicBezTo>
                  <a:pt x="1987264" y="301084"/>
                  <a:pt x="1999459" y="301802"/>
                  <a:pt x="2001611" y="301443"/>
                </a:cubicBezTo>
                <a:cubicBezTo>
                  <a:pt x="2003763" y="301084"/>
                  <a:pt x="2015960" y="296778"/>
                  <a:pt x="2017754" y="296060"/>
                </a:cubicBezTo>
                <a:cubicBezTo>
                  <a:pt x="2019547" y="295343"/>
                  <a:pt x="2026363" y="291395"/>
                  <a:pt x="2028515" y="290677"/>
                </a:cubicBezTo>
                <a:cubicBezTo>
                  <a:pt x="2030667" y="289959"/>
                  <a:pt x="2047885" y="285653"/>
                  <a:pt x="2050038" y="285294"/>
                </a:cubicBezTo>
                <a:cubicBezTo>
                  <a:pt x="2052189" y="284935"/>
                  <a:pt x="2059364" y="285653"/>
                  <a:pt x="2060799" y="285294"/>
                </a:cubicBezTo>
                <a:cubicBezTo>
                  <a:pt x="2062234" y="284935"/>
                  <a:pt x="2070484" y="280270"/>
                  <a:pt x="2071560" y="279911"/>
                </a:cubicBezTo>
                <a:cubicBezTo>
                  <a:pt x="2072637" y="279552"/>
                  <a:pt x="2076223" y="280270"/>
                  <a:pt x="2076941" y="279911"/>
                </a:cubicBezTo>
                <a:cubicBezTo>
                  <a:pt x="2077658" y="279552"/>
                  <a:pt x="2081245" y="274887"/>
                  <a:pt x="2082322" y="274528"/>
                </a:cubicBezTo>
                <a:cubicBezTo>
                  <a:pt x="2083397" y="274169"/>
                  <a:pt x="2092006" y="274887"/>
                  <a:pt x="2093083" y="274528"/>
                </a:cubicBezTo>
                <a:cubicBezTo>
                  <a:pt x="2094159" y="274169"/>
                  <a:pt x="2097746" y="269504"/>
                  <a:pt x="2098464" y="269145"/>
                </a:cubicBezTo>
                <a:cubicBezTo>
                  <a:pt x="2099181" y="268787"/>
                  <a:pt x="2103127" y="269504"/>
                  <a:pt x="2103844" y="269145"/>
                </a:cubicBezTo>
                <a:cubicBezTo>
                  <a:pt x="2104561" y="268787"/>
                  <a:pt x="2108148" y="264480"/>
                  <a:pt x="2109225" y="263763"/>
                </a:cubicBezTo>
                <a:cubicBezTo>
                  <a:pt x="2110301" y="263045"/>
                  <a:pt x="2118551" y="259097"/>
                  <a:pt x="2119987" y="258380"/>
                </a:cubicBezTo>
                <a:cubicBezTo>
                  <a:pt x="2121421" y="257662"/>
                  <a:pt x="2129312" y="253714"/>
                  <a:pt x="2130747" y="252997"/>
                </a:cubicBezTo>
                <a:cubicBezTo>
                  <a:pt x="2132182" y="252279"/>
                  <a:pt x="2140074" y="248331"/>
                  <a:pt x="2141509" y="247614"/>
                </a:cubicBezTo>
                <a:cubicBezTo>
                  <a:pt x="2142943" y="246896"/>
                  <a:pt x="2150477" y="242948"/>
                  <a:pt x="2152270" y="242231"/>
                </a:cubicBezTo>
                <a:cubicBezTo>
                  <a:pt x="2154063" y="241513"/>
                  <a:pt x="2166619" y="237566"/>
                  <a:pt x="2168413" y="236848"/>
                </a:cubicBezTo>
                <a:cubicBezTo>
                  <a:pt x="2170206" y="236130"/>
                  <a:pt x="2178098" y="231824"/>
                  <a:pt x="2179174" y="231465"/>
                </a:cubicBezTo>
                <a:cubicBezTo>
                  <a:pt x="2180250" y="231106"/>
                  <a:pt x="2183119" y="232182"/>
                  <a:pt x="2184554" y="231465"/>
                </a:cubicBezTo>
                <a:cubicBezTo>
                  <a:pt x="2185989" y="230747"/>
                  <a:pt x="2199262" y="221776"/>
                  <a:pt x="2200697" y="220699"/>
                </a:cubicBezTo>
                <a:cubicBezTo>
                  <a:pt x="2202131" y="219622"/>
                  <a:pt x="2204642" y="216034"/>
                  <a:pt x="2206078" y="215316"/>
                </a:cubicBezTo>
                <a:cubicBezTo>
                  <a:pt x="2207512" y="214599"/>
                  <a:pt x="2220784" y="210651"/>
                  <a:pt x="2222220" y="209933"/>
                </a:cubicBezTo>
                <a:cubicBezTo>
                  <a:pt x="2223654" y="209215"/>
                  <a:pt x="2226882" y="205268"/>
                  <a:pt x="2227600" y="204550"/>
                </a:cubicBezTo>
                <a:cubicBezTo>
                  <a:pt x="2228317" y="203833"/>
                  <a:pt x="2231904" y="199885"/>
                  <a:pt x="2232981" y="199168"/>
                </a:cubicBezTo>
                <a:cubicBezTo>
                  <a:pt x="2234057" y="198450"/>
                  <a:pt x="2242666" y="194502"/>
                  <a:pt x="2243742" y="193784"/>
                </a:cubicBezTo>
                <a:cubicBezTo>
                  <a:pt x="2244818" y="193067"/>
                  <a:pt x="2248405" y="188761"/>
                  <a:pt x="2249123" y="188402"/>
                </a:cubicBezTo>
                <a:cubicBezTo>
                  <a:pt x="2249840" y="188043"/>
                  <a:pt x="2253785" y="188761"/>
                  <a:pt x="2254504" y="188402"/>
                </a:cubicBezTo>
                <a:cubicBezTo>
                  <a:pt x="2255220" y="188043"/>
                  <a:pt x="2259166" y="183737"/>
                  <a:pt x="2259884" y="183019"/>
                </a:cubicBezTo>
                <a:cubicBezTo>
                  <a:pt x="2260601" y="182301"/>
                  <a:pt x="2264547" y="177995"/>
                  <a:pt x="2265265" y="177636"/>
                </a:cubicBezTo>
                <a:cubicBezTo>
                  <a:pt x="2265983" y="177277"/>
                  <a:pt x="2269569" y="177995"/>
                  <a:pt x="2270645" y="177636"/>
                </a:cubicBezTo>
                <a:cubicBezTo>
                  <a:pt x="2271721" y="177277"/>
                  <a:pt x="2280330" y="172970"/>
                  <a:pt x="2281407" y="172253"/>
                </a:cubicBezTo>
                <a:cubicBezTo>
                  <a:pt x="2282482" y="171535"/>
                  <a:pt x="2285712" y="167947"/>
                  <a:pt x="2286788" y="166870"/>
                </a:cubicBezTo>
                <a:cubicBezTo>
                  <a:pt x="2287864" y="165793"/>
                  <a:pt x="2296114" y="157181"/>
                  <a:pt x="2297549" y="156104"/>
                </a:cubicBezTo>
                <a:cubicBezTo>
                  <a:pt x="2298984" y="155027"/>
                  <a:pt x="2307234" y="151439"/>
                  <a:pt x="2308311" y="150721"/>
                </a:cubicBezTo>
                <a:cubicBezTo>
                  <a:pt x="2309386" y="150003"/>
                  <a:pt x="2312614" y="146056"/>
                  <a:pt x="2313690" y="145338"/>
                </a:cubicBezTo>
                <a:cubicBezTo>
                  <a:pt x="2314766" y="144621"/>
                  <a:pt x="2323017" y="140314"/>
                  <a:pt x="2324452" y="139955"/>
                </a:cubicBezTo>
                <a:cubicBezTo>
                  <a:pt x="2325887" y="139596"/>
                  <a:pt x="2334136" y="140314"/>
                  <a:pt x="2335213" y="139955"/>
                </a:cubicBezTo>
                <a:cubicBezTo>
                  <a:pt x="2336289" y="139596"/>
                  <a:pt x="2339876" y="134931"/>
                  <a:pt x="2340595" y="134573"/>
                </a:cubicBezTo>
                <a:cubicBezTo>
                  <a:pt x="2341312" y="134214"/>
                  <a:pt x="2345257" y="135290"/>
                  <a:pt x="2345975" y="134573"/>
                </a:cubicBezTo>
                <a:cubicBezTo>
                  <a:pt x="2346692" y="133855"/>
                  <a:pt x="2350638" y="124524"/>
                  <a:pt x="2351355" y="123807"/>
                </a:cubicBezTo>
                <a:cubicBezTo>
                  <a:pt x="2352073" y="123089"/>
                  <a:pt x="2356019" y="124165"/>
                  <a:pt x="2356736" y="123807"/>
                </a:cubicBezTo>
                <a:cubicBezTo>
                  <a:pt x="2357453" y="123448"/>
                  <a:pt x="2361040" y="119141"/>
                  <a:pt x="2362117" y="118424"/>
                </a:cubicBezTo>
                <a:cubicBezTo>
                  <a:pt x="2363193" y="117706"/>
                  <a:pt x="2371802" y="113400"/>
                  <a:pt x="2372878" y="113041"/>
                </a:cubicBezTo>
                <a:cubicBezTo>
                  <a:pt x="2373954" y="112682"/>
                  <a:pt x="2377541" y="113400"/>
                  <a:pt x="2378259" y="113041"/>
                </a:cubicBezTo>
                <a:cubicBezTo>
                  <a:pt x="2378976" y="112682"/>
                  <a:pt x="2382922" y="108376"/>
                  <a:pt x="2383639" y="107658"/>
                </a:cubicBezTo>
                <a:cubicBezTo>
                  <a:pt x="2384357" y="106940"/>
                  <a:pt x="2388303" y="102993"/>
                  <a:pt x="2389020" y="102275"/>
                </a:cubicBezTo>
                <a:cubicBezTo>
                  <a:pt x="2389737" y="101557"/>
                  <a:pt x="2392966" y="97251"/>
                  <a:pt x="2394401" y="96892"/>
                </a:cubicBezTo>
                <a:cubicBezTo>
                  <a:pt x="2395835" y="96533"/>
                  <a:pt x="2408749" y="97969"/>
                  <a:pt x="2410543" y="96892"/>
                </a:cubicBezTo>
                <a:cubicBezTo>
                  <a:pt x="2412336" y="95815"/>
                  <a:pt x="2419510" y="81820"/>
                  <a:pt x="2421304" y="80743"/>
                </a:cubicBezTo>
                <a:cubicBezTo>
                  <a:pt x="2423097" y="79667"/>
                  <a:pt x="2436011" y="81102"/>
                  <a:pt x="2437447" y="80743"/>
                </a:cubicBezTo>
                <a:cubicBezTo>
                  <a:pt x="2438881" y="80384"/>
                  <a:pt x="2442109" y="76078"/>
                  <a:pt x="2442826" y="75360"/>
                </a:cubicBezTo>
                <a:cubicBezTo>
                  <a:pt x="2443544" y="74643"/>
                  <a:pt x="2447132" y="70695"/>
                  <a:pt x="2448208" y="69977"/>
                </a:cubicBezTo>
                <a:cubicBezTo>
                  <a:pt x="2449284" y="69260"/>
                  <a:pt x="2457534" y="65312"/>
                  <a:pt x="2458969" y="64595"/>
                </a:cubicBezTo>
                <a:cubicBezTo>
                  <a:pt x="2460404" y="63877"/>
                  <a:pt x="2468295" y="59929"/>
                  <a:pt x="2469731" y="59212"/>
                </a:cubicBezTo>
                <a:cubicBezTo>
                  <a:pt x="2471165" y="58494"/>
                  <a:pt x="2479415" y="54188"/>
                  <a:pt x="2480492" y="53829"/>
                </a:cubicBezTo>
                <a:cubicBezTo>
                  <a:pt x="2481568" y="53470"/>
                  <a:pt x="2485154" y="54188"/>
                  <a:pt x="2485872" y="53829"/>
                </a:cubicBezTo>
                <a:cubicBezTo>
                  <a:pt x="2486589" y="53470"/>
                  <a:pt x="2489818" y="49163"/>
                  <a:pt x="2491253" y="48446"/>
                </a:cubicBezTo>
                <a:cubicBezTo>
                  <a:pt x="2492688" y="47728"/>
                  <a:pt x="2505960" y="43781"/>
                  <a:pt x="2507395" y="43063"/>
                </a:cubicBezTo>
                <a:cubicBezTo>
                  <a:pt x="2508830" y="42345"/>
                  <a:pt x="2512058" y="38039"/>
                  <a:pt x="2512776" y="37680"/>
                </a:cubicBezTo>
                <a:cubicBezTo>
                  <a:pt x="2513493" y="37321"/>
                  <a:pt x="2517439" y="38039"/>
                  <a:pt x="2518156" y="37680"/>
                </a:cubicBezTo>
                <a:cubicBezTo>
                  <a:pt x="2518874" y="37321"/>
                  <a:pt x="2522102" y="32656"/>
                  <a:pt x="2523537" y="32297"/>
                </a:cubicBezTo>
                <a:cubicBezTo>
                  <a:pt x="2524972" y="31938"/>
                  <a:pt x="2537886" y="32656"/>
                  <a:pt x="2539679" y="32297"/>
                </a:cubicBezTo>
                <a:cubicBezTo>
                  <a:pt x="2541472" y="31938"/>
                  <a:pt x="2549364" y="27273"/>
                  <a:pt x="2550440" y="26914"/>
                </a:cubicBezTo>
                <a:cubicBezTo>
                  <a:pt x="2551516" y="26555"/>
                  <a:pt x="2554744" y="27273"/>
                  <a:pt x="2555821" y="26914"/>
                </a:cubicBezTo>
                <a:cubicBezTo>
                  <a:pt x="2556898" y="26555"/>
                  <a:pt x="2565506" y="22249"/>
                  <a:pt x="2566582" y="21531"/>
                </a:cubicBezTo>
                <a:cubicBezTo>
                  <a:pt x="2567658" y="20814"/>
                  <a:pt x="2570886" y="16507"/>
                  <a:pt x="2571963" y="16148"/>
                </a:cubicBezTo>
                <a:cubicBezTo>
                  <a:pt x="2573039" y="15789"/>
                  <a:pt x="2580931" y="16507"/>
                  <a:pt x="2582724" y="16148"/>
                </a:cubicBezTo>
                <a:cubicBezTo>
                  <a:pt x="2584518" y="15789"/>
                  <a:pt x="2596355" y="11483"/>
                  <a:pt x="2598867" y="10765"/>
                </a:cubicBezTo>
                <a:cubicBezTo>
                  <a:pt x="2601378" y="10047"/>
                  <a:pt x="2618237" y="5741"/>
                  <a:pt x="2620390" y="5383"/>
                </a:cubicBezTo>
                <a:cubicBezTo>
                  <a:pt x="2622541" y="5024"/>
                  <a:pt x="2627564" y="5741"/>
                  <a:pt x="2631151" y="5383"/>
                </a:cubicBezTo>
                <a:cubicBezTo>
                  <a:pt x="2634737" y="5024"/>
                  <a:pt x="2646934" y="358"/>
                  <a:pt x="2674196" y="0"/>
                </a:cubicBezTo>
                <a:cubicBezTo>
                  <a:pt x="2701458" y="-359"/>
                  <a:pt x="3013178" y="-717"/>
                  <a:pt x="3040082" y="0"/>
                </a:cubicBezTo>
                <a:cubicBezTo>
                  <a:pt x="3066985" y="717"/>
                  <a:pt x="3072007" y="9689"/>
                  <a:pt x="3077746" y="10765"/>
                </a:cubicBezTo>
                <a:cubicBezTo>
                  <a:pt x="3083485" y="11842"/>
                  <a:pt x="3120792" y="15431"/>
                  <a:pt x="3126172" y="16148"/>
                </a:cubicBezTo>
                <a:cubicBezTo>
                  <a:pt x="3131553" y="16866"/>
                  <a:pt x="3152358" y="20814"/>
                  <a:pt x="3158457" y="21531"/>
                </a:cubicBezTo>
                <a:cubicBezTo>
                  <a:pt x="3164554" y="22249"/>
                  <a:pt x="3211188" y="26555"/>
                  <a:pt x="3217644" y="26914"/>
                </a:cubicBezTo>
                <a:cubicBezTo>
                  <a:pt x="3224101" y="27273"/>
                  <a:pt x="3252080" y="26555"/>
                  <a:pt x="3255309" y="26914"/>
                </a:cubicBezTo>
                <a:cubicBezTo>
                  <a:pt x="3258537" y="27273"/>
                  <a:pt x="3262483" y="31938"/>
                  <a:pt x="3266070" y="32297"/>
                </a:cubicBezTo>
                <a:cubicBezTo>
                  <a:pt x="3269657" y="32656"/>
                  <a:pt x="3305169" y="31938"/>
                  <a:pt x="3309116" y="32297"/>
                </a:cubicBezTo>
                <a:cubicBezTo>
                  <a:pt x="3313062" y="32656"/>
                  <a:pt x="3323823" y="37321"/>
                  <a:pt x="3325258" y="37680"/>
                </a:cubicBezTo>
                <a:cubicBezTo>
                  <a:pt x="3326692" y="38039"/>
                  <a:pt x="3327768" y="37321"/>
                  <a:pt x="3330639" y="37680"/>
                </a:cubicBezTo>
                <a:cubicBezTo>
                  <a:pt x="3333508" y="38039"/>
                  <a:pt x="3364716" y="42704"/>
                  <a:pt x="3368303" y="43063"/>
                </a:cubicBezTo>
                <a:cubicBezTo>
                  <a:pt x="3371890" y="43422"/>
                  <a:pt x="3383010" y="42704"/>
                  <a:pt x="3384445" y="43063"/>
                </a:cubicBezTo>
                <a:cubicBezTo>
                  <a:pt x="3385879" y="43422"/>
                  <a:pt x="3388032" y="48087"/>
                  <a:pt x="3389826" y="48446"/>
                </a:cubicBezTo>
                <a:cubicBezTo>
                  <a:pt x="3391620" y="48805"/>
                  <a:pt x="3407762" y="47728"/>
                  <a:pt x="3411349" y="48446"/>
                </a:cubicBezTo>
                <a:cubicBezTo>
                  <a:pt x="3414935" y="49163"/>
                  <a:pt x="3439687" y="58135"/>
                  <a:pt x="3443633" y="59212"/>
                </a:cubicBezTo>
                <a:cubicBezTo>
                  <a:pt x="3447579" y="60288"/>
                  <a:pt x="3468024" y="64236"/>
                  <a:pt x="3470536" y="64595"/>
                </a:cubicBezTo>
                <a:cubicBezTo>
                  <a:pt x="3473046" y="64953"/>
                  <a:pt x="3479863" y="64236"/>
                  <a:pt x="3481297" y="64595"/>
                </a:cubicBezTo>
                <a:cubicBezTo>
                  <a:pt x="3482732" y="64953"/>
                  <a:pt x="3490624" y="69260"/>
                  <a:pt x="3492059" y="69977"/>
                </a:cubicBezTo>
                <a:cubicBezTo>
                  <a:pt x="3493493" y="70695"/>
                  <a:pt x="3501026" y="74643"/>
                  <a:pt x="3502820" y="75360"/>
                </a:cubicBezTo>
                <a:cubicBezTo>
                  <a:pt x="3504613" y="76078"/>
                  <a:pt x="3516092" y="79667"/>
                  <a:pt x="3518962" y="80743"/>
                </a:cubicBezTo>
                <a:cubicBezTo>
                  <a:pt x="3521831" y="81820"/>
                  <a:pt x="3543355" y="90433"/>
                  <a:pt x="3545865" y="91509"/>
                </a:cubicBezTo>
                <a:cubicBezTo>
                  <a:pt x="3548376" y="92586"/>
                  <a:pt x="3554474" y="95815"/>
                  <a:pt x="3556627" y="96892"/>
                </a:cubicBezTo>
                <a:cubicBezTo>
                  <a:pt x="3558779" y="97969"/>
                  <a:pt x="3575997" y="106581"/>
                  <a:pt x="3578149" y="107658"/>
                </a:cubicBezTo>
                <a:cubicBezTo>
                  <a:pt x="3580302" y="108735"/>
                  <a:pt x="3587834" y="112323"/>
                  <a:pt x="3588911" y="113041"/>
                </a:cubicBezTo>
                <a:cubicBezTo>
                  <a:pt x="3589987" y="113758"/>
                  <a:pt x="3592857" y="117347"/>
                  <a:pt x="3594292" y="118424"/>
                </a:cubicBezTo>
                <a:cubicBezTo>
                  <a:pt x="3595726" y="119500"/>
                  <a:pt x="3606487" y="127395"/>
                  <a:pt x="3610434" y="129190"/>
                </a:cubicBezTo>
                <a:cubicBezTo>
                  <a:pt x="3614380" y="130984"/>
                  <a:pt x="3644870" y="142467"/>
                  <a:pt x="3653479" y="145338"/>
                </a:cubicBezTo>
                <a:cubicBezTo>
                  <a:pt x="3662088" y="148209"/>
                  <a:pt x="3727732" y="169023"/>
                  <a:pt x="3739570" y="172253"/>
                </a:cubicBezTo>
                <a:cubicBezTo>
                  <a:pt x="3751408" y="175483"/>
                  <a:pt x="3822073" y="190914"/>
                  <a:pt x="3831041" y="193784"/>
                </a:cubicBezTo>
                <a:cubicBezTo>
                  <a:pt x="3840009" y="196655"/>
                  <a:pt x="3869064" y="213163"/>
                  <a:pt x="3874087" y="215316"/>
                </a:cubicBezTo>
                <a:cubicBezTo>
                  <a:pt x="3879109" y="217469"/>
                  <a:pt x="3903860" y="225364"/>
                  <a:pt x="3906370" y="226082"/>
                </a:cubicBezTo>
                <a:cubicBezTo>
                  <a:pt x="3908881" y="226800"/>
                  <a:pt x="3911034" y="225723"/>
                  <a:pt x="3911752" y="226082"/>
                </a:cubicBezTo>
                <a:cubicBezTo>
                  <a:pt x="3912469" y="226441"/>
                  <a:pt x="3916414" y="230747"/>
                  <a:pt x="3917132" y="231465"/>
                </a:cubicBezTo>
                <a:cubicBezTo>
                  <a:pt x="3917849" y="232182"/>
                  <a:pt x="3921796" y="236130"/>
                  <a:pt x="3922513" y="236848"/>
                </a:cubicBezTo>
                <a:cubicBezTo>
                  <a:pt x="3923230" y="237566"/>
                  <a:pt x="3925741" y="240795"/>
                  <a:pt x="3927893" y="242231"/>
                </a:cubicBezTo>
                <a:cubicBezTo>
                  <a:pt x="3930045" y="243666"/>
                  <a:pt x="3948698" y="255508"/>
                  <a:pt x="3954797" y="258380"/>
                </a:cubicBezTo>
                <a:cubicBezTo>
                  <a:pt x="3960895" y="261250"/>
                  <a:pt x="4012550" y="282064"/>
                  <a:pt x="4019365" y="285294"/>
                </a:cubicBezTo>
                <a:cubicBezTo>
                  <a:pt x="4026180" y="288524"/>
                  <a:pt x="4053443" y="305031"/>
                  <a:pt x="4057030" y="306826"/>
                </a:cubicBezTo>
                <a:cubicBezTo>
                  <a:pt x="4060616" y="308620"/>
                  <a:pt x="4071737" y="311132"/>
                  <a:pt x="4073173" y="312209"/>
                </a:cubicBezTo>
                <a:cubicBezTo>
                  <a:pt x="4074606" y="313285"/>
                  <a:pt x="4077834" y="321898"/>
                  <a:pt x="4078552" y="322975"/>
                </a:cubicBezTo>
                <a:cubicBezTo>
                  <a:pt x="4079270" y="324051"/>
                  <a:pt x="4083574" y="327281"/>
                  <a:pt x="4083933" y="328358"/>
                </a:cubicBezTo>
                <a:cubicBezTo>
                  <a:pt x="4084292" y="329434"/>
                  <a:pt x="4083575" y="337688"/>
                  <a:pt x="4083933" y="339123"/>
                </a:cubicBezTo>
                <a:cubicBezTo>
                  <a:pt x="4084291" y="340559"/>
                  <a:pt x="4088954" y="348095"/>
                  <a:pt x="4089314" y="349889"/>
                </a:cubicBezTo>
                <a:cubicBezTo>
                  <a:pt x="4089671" y="351683"/>
                  <a:pt x="4088954" y="363885"/>
                  <a:pt x="4089314" y="366038"/>
                </a:cubicBezTo>
                <a:cubicBezTo>
                  <a:pt x="4089672" y="368191"/>
                  <a:pt x="4093977" y="379675"/>
                  <a:pt x="4094695" y="382187"/>
                </a:cubicBezTo>
                <a:cubicBezTo>
                  <a:pt x="4095412" y="384698"/>
                  <a:pt x="4099716" y="400848"/>
                  <a:pt x="4100075" y="403719"/>
                </a:cubicBezTo>
                <a:cubicBezTo>
                  <a:pt x="4100434" y="406589"/>
                  <a:pt x="4099716" y="422738"/>
                  <a:pt x="4100075" y="425250"/>
                </a:cubicBezTo>
                <a:cubicBezTo>
                  <a:pt x="4100434" y="427762"/>
                  <a:pt x="4105096" y="438887"/>
                  <a:pt x="4105456" y="441399"/>
                </a:cubicBezTo>
                <a:cubicBezTo>
                  <a:pt x="4105814" y="443911"/>
                  <a:pt x="4105096" y="461136"/>
                  <a:pt x="4105456" y="462930"/>
                </a:cubicBezTo>
                <a:cubicBezTo>
                  <a:pt x="4105814" y="464725"/>
                  <a:pt x="4110478" y="465442"/>
                  <a:pt x="4110837" y="468313"/>
                </a:cubicBezTo>
                <a:cubicBezTo>
                  <a:pt x="4111196" y="471184"/>
                  <a:pt x="4110478" y="502405"/>
                  <a:pt x="4110837" y="505994"/>
                </a:cubicBezTo>
                <a:cubicBezTo>
                  <a:pt x="4111196" y="509582"/>
                  <a:pt x="4115499" y="519630"/>
                  <a:pt x="4116217" y="522142"/>
                </a:cubicBezTo>
                <a:cubicBezTo>
                  <a:pt x="4116935" y="524654"/>
                  <a:pt x="4120521" y="540803"/>
                  <a:pt x="4121598" y="543674"/>
                </a:cubicBezTo>
                <a:cubicBezTo>
                  <a:pt x="4122674" y="546545"/>
                  <a:pt x="4131283" y="563052"/>
                  <a:pt x="4132359" y="565206"/>
                </a:cubicBezTo>
                <a:cubicBezTo>
                  <a:pt x="4133435" y="567359"/>
                  <a:pt x="4137380" y="574895"/>
                  <a:pt x="4137740" y="575972"/>
                </a:cubicBezTo>
                <a:cubicBezTo>
                  <a:pt x="4138098" y="577048"/>
                  <a:pt x="4137380" y="580278"/>
                  <a:pt x="4137740" y="581355"/>
                </a:cubicBezTo>
                <a:cubicBezTo>
                  <a:pt x="4138098" y="582431"/>
                  <a:pt x="4142762" y="590685"/>
                  <a:pt x="4143120" y="592121"/>
                </a:cubicBezTo>
                <a:cubicBezTo>
                  <a:pt x="4143480" y="593556"/>
                  <a:pt x="4142762" y="601810"/>
                  <a:pt x="4143120" y="602887"/>
                </a:cubicBezTo>
                <a:cubicBezTo>
                  <a:pt x="4143480" y="603963"/>
                  <a:pt x="4148142" y="607193"/>
                  <a:pt x="4148501" y="608269"/>
                </a:cubicBezTo>
                <a:cubicBezTo>
                  <a:pt x="4148860" y="609346"/>
                  <a:pt x="4147783" y="616882"/>
                  <a:pt x="4148501" y="619035"/>
                </a:cubicBezTo>
                <a:cubicBezTo>
                  <a:pt x="4149219" y="621188"/>
                  <a:pt x="4158545" y="636619"/>
                  <a:pt x="4159263" y="640567"/>
                </a:cubicBezTo>
                <a:cubicBezTo>
                  <a:pt x="4159980" y="644514"/>
                  <a:pt x="4158904" y="674659"/>
                  <a:pt x="4159263" y="678248"/>
                </a:cubicBezTo>
                <a:cubicBezTo>
                  <a:pt x="4159621" y="681836"/>
                  <a:pt x="4164284" y="679324"/>
                  <a:pt x="4164643" y="694396"/>
                </a:cubicBezTo>
                <a:cubicBezTo>
                  <a:pt x="4165002" y="709468"/>
                  <a:pt x="4165002" y="889616"/>
                  <a:pt x="4164643" y="904330"/>
                </a:cubicBezTo>
                <a:cubicBezTo>
                  <a:pt x="4164284" y="919043"/>
                  <a:pt x="4159621" y="903253"/>
                  <a:pt x="4159263" y="915096"/>
                </a:cubicBezTo>
                <a:cubicBezTo>
                  <a:pt x="4158904" y="926938"/>
                  <a:pt x="4158904" y="1069047"/>
                  <a:pt x="4159263" y="1081966"/>
                </a:cubicBezTo>
                <a:cubicBezTo>
                  <a:pt x="4159621" y="1094885"/>
                  <a:pt x="4164284" y="1099910"/>
                  <a:pt x="4164643" y="1108881"/>
                </a:cubicBezTo>
                <a:cubicBezTo>
                  <a:pt x="4165002" y="1117852"/>
                  <a:pt x="4165002" y="1206850"/>
                  <a:pt x="4164643" y="1216539"/>
                </a:cubicBezTo>
                <a:cubicBezTo>
                  <a:pt x="4164284" y="1226229"/>
                  <a:pt x="4159621" y="1248478"/>
                  <a:pt x="4159263" y="1254220"/>
                </a:cubicBezTo>
                <a:cubicBezTo>
                  <a:pt x="4158904" y="1259961"/>
                  <a:pt x="4159621" y="1299078"/>
                  <a:pt x="4159263" y="1302666"/>
                </a:cubicBezTo>
                <a:cubicBezTo>
                  <a:pt x="4158904" y="1306254"/>
                  <a:pt x="4154240" y="1298359"/>
                  <a:pt x="4153882" y="1308049"/>
                </a:cubicBezTo>
                <a:cubicBezTo>
                  <a:pt x="4153522" y="1317738"/>
                  <a:pt x="4153522" y="1437239"/>
                  <a:pt x="4153882" y="1448005"/>
                </a:cubicBezTo>
                <a:cubicBezTo>
                  <a:pt x="4154240" y="1458770"/>
                  <a:pt x="4158904" y="1465948"/>
                  <a:pt x="4159263" y="1469536"/>
                </a:cubicBezTo>
                <a:cubicBezTo>
                  <a:pt x="4159621" y="1473125"/>
                  <a:pt x="4158904" y="1499322"/>
                  <a:pt x="4159263" y="1501834"/>
                </a:cubicBezTo>
                <a:cubicBezTo>
                  <a:pt x="4159621" y="1504346"/>
                  <a:pt x="4164284" y="1505423"/>
                  <a:pt x="4164643" y="1507217"/>
                </a:cubicBezTo>
                <a:cubicBezTo>
                  <a:pt x="4165002" y="1509011"/>
                  <a:pt x="4164284" y="1526236"/>
                  <a:pt x="4164643" y="1528748"/>
                </a:cubicBezTo>
                <a:cubicBezTo>
                  <a:pt x="4165002" y="1531261"/>
                  <a:pt x="4169664" y="1542385"/>
                  <a:pt x="4170024" y="1544897"/>
                </a:cubicBezTo>
                <a:cubicBezTo>
                  <a:pt x="4170382" y="1547409"/>
                  <a:pt x="4169664" y="1563558"/>
                  <a:pt x="4170024" y="1566429"/>
                </a:cubicBezTo>
                <a:cubicBezTo>
                  <a:pt x="4170382" y="1569300"/>
                  <a:pt x="4174687" y="1585089"/>
                  <a:pt x="4175404" y="1587961"/>
                </a:cubicBezTo>
                <a:cubicBezTo>
                  <a:pt x="4176121" y="1590831"/>
                  <a:pt x="4180426" y="1606263"/>
                  <a:pt x="4180785" y="1609492"/>
                </a:cubicBezTo>
                <a:cubicBezTo>
                  <a:pt x="4181144" y="1612722"/>
                  <a:pt x="4180426" y="1634254"/>
                  <a:pt x="4180785" y="1636407"/>
                </a:cubicBezTo>
                <a:cubicBezTo>
                  <a:pt x="4181144" y="1638560"/>
                  <a:pt x="4185448" y="1641072"/>
                  <a:pt x="4186166" y="1641790"/>
                </a:cubicBezTo>
                <a:cubicBezTo>
                  <a:pt x="4186883" y="1642507"/>
                  <a:pt x="4190830" y="1646096"/>
                  <a:pt x="4191547" y="1647173"/>
                </a:cubicBezTo>
                <a:cubicBezTo>
                  <a:pt x="4192265" y="1648249"/>
                  <a:pt x="4196569" y="1656503"/>
                  <a:pt x="4196927" y="1657939"/>
                </a:cubicBezTo>
                <a:cubicBezTo>
                  <a:pt x="4197285" y="1659374"/>
                  <a:pt x="4196568" y="1667269"/>
                  <a:pt x="4196927" y="1668705"/>
                </a:cubicBezTo>
                <a:cubicBezTo>
                  <a:pt x="4197286" y="1670140"/>
                  <a:pt x="4201232" y="1677676"/>
                  <a:pt x="4202308" y="1679470"/>
                </a:cubicBezTo>
                <a:cubicBezTo>
                  <a:pt x="4203384" y="1681264"/>
                  <a:pt x="4212352" y="1693825"/>
                  <a:pt x="4213070" y="1695619"/>
                </a:cubicBezTo>
                <a:cubicBezTo>
                  <a:pt x="4213787" y="1697413"/>
                  <a:pt x="4212711" y="1704949"/>
                  <a:pt x="4213070" y="1706385"/>
                </a:cubicBezTo>
                <a:cubicBezTo>
                  <a:pt x="4213429" y="1707820"/>
                  <a:pt x="4218090" y="1715715"/>
                  <a:pt x="4218450" y="1717151"/>
                </a:cubicBezTo>
                <a:cubicBezTo>
                  <a:pt x="4218808" y="1718586"/>
                  <a:pt x="4218090" y="1726840"/>
                  <a:pt x="4218450" y="1727917"/>
                </a:cubicBezTo>
                <a:cubicBezTo>
                  <a:pt x="4218808" y="1728993"/>
                  <a:pt x="4223471" y="1731146"/>
                  <a:pt x="4223831" y="1733300"/>
                </a:cubicBezTo>
                <a:cubicBezTo>
                  <a:pt x="4224190" y="1735452"/>
                  <a:pt x="4223471" y="1757702"/>
                  <a:pt x="4223831" y="1760214"/>
                </a:cubicBezTo>
                <a:cubicBezTo>
                  <a:pt x="4224190" y="1762726"/>
                  <a:pt x="4228852" y="1767391"/>
                  <a:pt x="4229211" y="1770980"/>
                </a:cubicBezTo>
                <a:cubicBezTo>
                  <a:pt x="4229570" y="1774568"/>
                  <a:pt x="4228852" y="1810454"/>
                  <a:pt x="4229211" y="1814043"/>
                </a:cubicBezTo>
                <a:cubicBezTo>
                  <a:pt x="4229570" y="1817632"/>
                  <a:pt x="4234233" y="1822656"/>
                  <a:pt x="4234592" y="1824809"/>
                </a:cubicBezTo>
                <a:cubicBezTo>
                  <a:pt x="4234951" y="1826963"/>
                  <a:pt x="4234234" y="1844187"/>
                  <a:pt x="4234592" y="1846341"/>
                </a:cubicBezTo>
                <a:cubicBezTo>
                  <a:pt x="4234950" y="1848494"/>
                  <a:pt x="4238896" y="1855312"/>
                  <a:pt x="4239972" y="1857107"/>
                </a:cubicBezTo>
                <a:cubicBezTo>
                  <a:pt x="4241048" y="1858901"/>
                  <a:pt x="4249658" y="1870384"/>
                  <a:pt x="4250734" y="1873256"/>
                </a:cubicBezTo>
                <a:cubicBezTo>
                  <a:pt x="4251811" y="1876126"/>
                  <a:pt x="4255755" y="1895505"/>
                  <a:pt x="4256115" y="1900170"/>
                </a:cubicBezTo>
                <a:cubicBezTo>
                  <a:pt x="4256473" y="1904835"/>
                  <a:pt x="4255755" y="1939286"/>
                  <a:pt x="4256115" y="1943234"/>
                </a:cubicBezTo>
                <a:cubicBezTo>
                  <a:pt x="4256473" y="1947181"/>
                  <a:pt x="4260778" y="1957588"/>
                  <a:pt x="4261496" y="1959382"/>
                </a:cubicBezTo>
                <a:cubicBezTo>
                  <a:pt x="4262212" y="1961176"/>
                  <a:pt x="4266517" y="1968354"/>
                  <a:pt x="4266876" y="1970148"/>
                </a:cubicBezTo>
                <a:cubicBezTo>
                  <a:pt x="4267235" y="1971942"/>
                  <a:pt x="4266517" y="1984144"/>
                  <a:pt x="4266876" y="1986297"/>
                </a:cubicBezTo>
                <a:cubicBezTo>
                  <a:pt x="4267235" y="1988450"/>
                  <a:pt x="4271897" y="1997062"/>
                  <a:pt x="4272258" y="2002446"/>
                </a:cubicBezTo>
                <a:cubicBezTo>
                  <a:pt x="4272616" y="2007828"/>
                  <a:pt x="4271897" y="2061299"/>
                  <a:pt x="4272258" y="2067041"/>
                </a:cubicBezTo>
                <a:cubicBezTo>
                  <a:pt x="4272616" y="2072782"/>
                  <a:pt x="4277279" y="2074936"/>
                  <a:pt x="4277638" y="2088573"/>
                </a:cubicBezTo>
                <a:cubicBezTo>
                  <a:pt x="4277996" y="2102209"/>
                  <a:pt x="4277996" y="2257596"/>
                  <a:pt x="4277638" y="2271592"/>
                </a:cubicBezTo>
                <a:cubicBezTo>
                  <a:pt x="4277279" y="2285587"/>
                  <a:pt x="4272616" y="2294559"/>
                  <a:pt x="4272258" y="2298506"/>
                </a:cubicBezTo>
                <a:cubicBezTo>
                  <a:pt x="4271897" y="2302454"/>
                  <a:pt x="4272616" y="2326138"/>
                  <a:pt x="4272258" y="2330804"/>
                </a:cubicBezTo>
                <a:cubicBezTo>
                  <a:pt x="4271897" y="2335469"/>
                  <a:pt x="4267952" y="2363819"/>
                  <a:pt x="4266876" y="2368485"/>
                </a:cubicBezTo>
                <a:cubicBezTo>
                  <a:pt x="4265800" y="2373150"/>
                  <a:pt x="4257549" y="2396117"/>
                  <a:pt x="4256115" y="2400782"/>
                </a:cubicBezTo>
                <a:cubicBezTo>
                  <a:pt x="4254680" y="2405447"/>
                  <a:pt x="4246430" y="2435232"/>
                  <a:pt x="4245354" y="2438462"/>
                </a:cubicBezTo>
                <a:cubicBezTo>
                  <a:pt x="4244277" y="2441691"/>
                  <a:pt x="4240689" y="2447074"/>
                  <a:pt x="4239972" y="2449228"/>
                </a:cubicBezTo>
                <a:cubicBezTo>
                  <a:pt x="4239255" y="2451381"/>
                  <a:pt x="4235310" y="2467889"/>
                  <a:pt x="4234592" y="2470760"/>
                </a:cubicBezTo>
                <a:cubicBezTo>
                  <a:pt x="4233874" y="2473630"/>
                  <a:pt x="4229929" y="2490138"/>
                  <a:pt x="4229211" y="2492291"/>
                </a:cubicBezTo>
                <a:cubicBezTo>
                  <a:pt x="4228493" y="2494444"/>
                  <a:pt x="4225265" y="2500544"/>
                  <a:pt x="4223831" y="2503057"/>
                </a:cubicBezTo>
                <a:cubicBezTo>
                  <a:pt x="4222396" y="2505568"/>
                  <a:pt x="4209124" y="2526742"/>
                  <a:pt x="4207689" y="2529972"/>
                </a:cubicBezTo>
                <a:cubicBezTo>
                  <a:pt x="4206254" y="2533202"/>
                  <a:pt x="4204460" y="2547197"/>
                  <a:pt x="4202308" y="2551504"/>
                </a:cubicBezTo>
                <a:cubicBezTo>
                  <a:pt x="4200156" y="2555810"/>
                  <a:pt x="4178273" y="2588825"/>
                  <a:pt x="4175404" y="2594567"/>
                </a:cubicBezTo>
                <a:cubicBezTo>
                  <a:pt x="4172535" y="2600309"/>
                  <a:pt x="4161773" y="2632964"/>
                  <a:pt x="4159263" y="2637630"/>
                </a:cubicBezTo>
                <a:cubicBezTo>
                  <a:pt x="4156752" y="2642295"/>
                  <a:pt x="4139892" y="2661315"/>
                  <a:pt x="4137740" y="2664545"/>
                </a:cubicBezTo>
                <a:cubicBezTo>
                  <a:pt x="4135588" y="2667774"/>
                  <a:pt x="4129130" y="2682846"/>
                  <a:pt x="4126979" y="2686076"/>
                </a:cubicBezTo>
                <a:cubicBezTo>
                  <a:pt x="4124826" y="2689306"/>
                  <a:pt x="4109042" y="2709044"/>
                  <a:pt x="4105456" y="2712991"/>
                </a:cubicBezTo>
                <a:cubicBezTo>
                  <a:pt x="4101869" y="2716938"/>
                  <a:pt x="4076400" y="2741700"/>
                  <a:pt x="4073173" y="2745289"/>
                </a:cubicBezTo>
                <a:cubicBezTo>
                  <a:pt x="4069943" y="2748877"/>
                  <a:pt x="4058822" y="2763590"/>
                  <a:pt x="4057030" y="2766820"/>
                </a:cubicBezTo>
                <a:cubicBezTo>
                  <a:pt x="4055236" y="2770050"/>
                  <a:pt x="4047703" y="2790505"/>
                  <a:pt x="4046268" y="2793735"/>
                </a:cubicBezTo>
                <a:cubicBezTo>
                  <a:pt x="4044833" y="2796964"/>
                  <a:pt x="4037659" y="2812037"/>
                  <a:pt x="4035507" y="2815267"/>
                </a:cubicBezTo>
                <a:cubicBezTo>
                  <a:pt x="4033354" y="2818496"/>
                  <a:pt x="4015778" y="2838951"/>
                  <a:pt x="4013984" y="2842181"/>
                </a:cubicBezTo>
                <a:cubicBezTo>
                  <a:pt x="4012190" y="2845411"/>
                  <a:pt x="4009679" y="2860842"/>
                  <a:pt x="4008604" y="2863713"/>
                </a:cubicBezTo>
                <a:cubicBezTo>
                  <a:pt x="4007527" y="2866584"/>
                  <a:pt x="3998918" y="2882733"/>
                  <a:pt x="3997842" y="2885245"/>
                </a:cubicBezTo>
                <a:cubicBezTo>
                  <a:pt x="3996766" y="2887757"/>
                  <a:pt x="3993179" y="2898881"/>
                  <a:pt x="3992462" y="2901394"/>
                </a:cubicBezTo>
                <a:cubicBezTo>
                  <a:pt x="3991744" y="2903905"/>
                  <a:pt x="3988515" y="2918618"/>
                  <a:pt x="3987081" y="2922925"/>
                </a:cubicBezTo>
                <a:cubicBezTo>
                  <a:pt x="3985645" y="2927231"/>
                  <a:pt x="3972373" y="2961323"/>
                  <a:pt x="3970939" y="2965989"/>
                </a:cubicBezTo>
                <a:cubicBezTo>
                  <a:pt x="3969504" y="2970654"/>
                  <a:pt x="3966634" y="2988596"/>
                  <a:pt x="3965558" y="2992903"/>
                </a:cubicBezTo>
                <a:cubicBezTo>
                  <a:pt x="3964482" y="2997209"/>
                  <a:pt x="3955873" y="3026636"/>
                  <a:pt x="3954797" y="3030584"/>
                </a:cubicBezTo>
                <a:cubicBezTo>
                  <a:pt x="3953720" y="3034531"/>
                  <a:pt x="3950850" y="3047809"/>
                  <a:pt x="3949416" y="3052115"/>
                </a:cubicBezTo>
                <a:cubicBezTo>
                  <a:pt x="3947980" y="3056422"/>
                  <a:pt x="3934350" y="3091590"/>
                  <a:pt x="3933274" y="3095179"/>
                </a:cubicBezTo>
                <a:cubicBezTo>
                  <a:pt x="3932198" y="3098767"/>
                  <a:pt x="3933633" y="3104150"/>
                  <a:pt x="3933274" y="3105945"/>
                </a:cubicBezTo>
                <a:cubicBezTo>
                  <a:pt x="3932915" y="3107738"/>
                  <a:pt x="3928611" y="3120657"/>
                  <a:pt x="3927893" y="3122093"/>
                </a:cubicBezTo>
                <a:cubicBezTo>
                  <a:pt x="3927175" y="3123528"/>
                  <a:pt x="3923589" y="3126041"/>
                  <a:pt x="3922513" y="3127476"/>
                </a:cubicBezTo>
                <a:cubicBezTo>
                  <a:pt x="3921436" y="3128912"/>
                  <a:pt x="3913544" y="3141113"/>
                  <a:pt x="3911752" y="3143625"/>
                </a:cubicBezTo>
                <a:cubicBezTo>
                  <a:pt x="3909958" y="3146137"/>
                  <a:pt x="3897761" y="3161209"/>
                  <a:pt x="3895609" y="3165156"/>
                </a:cubicBezTo>
                <a:cubicBezTo>
                  <a:pt x="3893457" y="3169104"/>
                  <a:pt x="3882337" y="3198530"/>
                  <a:pt x="3879467" y="3202837"/>
                </a:cubicBezTo>
                <a:cubicBezTo>
                  <a:pt x="3876597" y="3207143"/>
                  <a:pt x="3856510" y="3224369"/>
                  <a:pt x="3852564" y="3229752"/>
                </a:cubicBezTo>
                <a:cubicBezTo>
                  <a:pt x="3848618" y="3235134"/>
                  <a:pt x="3823508" y="3278915"/>
                  <a:pt x="3820280" y="3283581"/>
                </a:cubicBezTo>
                <a:cubicBezTo>
                  <a:pt x="3817051" y="3288246"/>
                  <a:pt x="3805931" y="3297935"/>
                  <a:pt x="3804138" y="3299730"/>
                </a:cubicBezTo>
                <a:cubicBezTo>
                  <a:pt x="3802344" y="3301524"/>
                  <a:pt x="3794453" y="3309059"/>
                  <a:pt x="3793377" y="3310495"/>
                </a:cubicBezTo>
                <a:cubicBezTo>
                  <a:pt x="3792300" y="3311930"/>
                  <a:pt x="3789072" y="3319826"/>
                  <a:pt x="3787996" y="3321262"/>
                </a:cubicBezTo>
                <a:cubicBezTo>
                  <a:pt x="3786919" y="3322697"/>
                  <a:pt x="3779028" y="3329156"/>
                  <a:pt x="3777234" y="3332028"/>
                </a:cubicBezTo>
                <a:cubicBezTo>
                  <a:pt x="3775440" y="3334898"/>
                  <a:pt x="3763245" y="3360736"/>
                  <a:pt x="3761093" y="3364325"/>
                </a:cubicBezTo>
                <a:cubicBezTo>
                  <a:pt x="3758940" y="3367913"/>
                  <a:pt x="3747820" y="3382627"/>
                  <a:pt x="3744951" y="3385856"/>
                </a:cubicBezTo>
                <a:cubicBezTo>
                  <a:pt x="3742082" y="3389086"/>
                  <a:pt x="3721275" y="3408823"/>
                  <a:pt x="3718047" y="3412771"/>
                </a:cubicBezTo>
                <a:cubicBezTo>
                  <a:pt x="3714819" y="3416718"/>
                  <a:pt x="3699394" y="3441479"/>
                  <a:pt x="3696524" y="3445068"/>
                </a:cubicBezTo>
                <a:cubicBezTo>
                  <a:pt x="3693655" y="3448656"/>
                  <a:pt x="3677512" y="3464088"/>
                  <a:pt x="3675002" y="3466600"/>
                </a:cubicBezTo>
                <a:cubicBezTo>
                  <a:pt x="3672491" y="3469111"/>
                  <a:pt x="3661012" y="3479878"/>
                  <a:pt x="3658860" y="3482749"/>
                </a:cubicBezTo>
                <a:cubicBezTo>
                  <a:pt x="3656707" y="3485619"/>
                  <a:pt x="3644511" y="3506792"/>
                  <a:pt x="3642718" y="3509663"/>
                </a:cubicBezTo>
                <a:cubicBezTo>
                  <a:pt x="3640924" y="3512533"/>
                  <a:pt x="3633391" y="3523659"/>
                  <a:pt x="3631956" y="3525813"/>
                </a:cubicBezTo>
                <a:cubicBezTo>
                  <a:pt x="3630521" y="3527965"/>
                  <a:pt x="3622629" y="3540166"/>
                  <a:pt x="3621195" y="3541960"/>
                </a:cubicBezTo>
                <a:cubicBezTo>
                  <a:pt x="3619760" y="3543754"/>
                  <a:pt x="3611510" y="3551650"/>
                  <a:pt x="3610434" y="3552726"/>
                </a:cubicBezTo>
                <a:cubicBezTo>
                  <a:pt x="3609357" y="3553803"/>
                  <a:pt x="3605771" y="3557392"/>
                  <a:pt x="3605053" y="3558110"/>
                </a:cubicBezTo>
                <a:cubicBezTo>
                  <a:pt x="3604335" y="3558828"/>
                  <a:pt x="3600031" y="3562775"/>
                  <a:pt x="3599673" y="3563493"/>
                </a:cubicBezTo>
                <a:cubicBezTo>
                  <a:pt x="3599314" y="3564210"/>
                  <a:pt x="3600390" y="3567799"/>
                  <a:pt x="3599673" y="3568876"/>
                </a:cubicBezTo>
                <a:cubicBezTo>
                  <a:pt x="3598954" y="3569953"/>
                  <a:pt x="3589987" y="3578564"/>
                  <a:pt x="3588911" y="3579641"/>
                </a:cubicBezTo>
                <a:cubicBezTo>
                  <a:pt x="3587834" y="3580718"/>
                  <a:pt x="3584248" y="3584306"/>
                  <a:pt x="3583530" y="3585024"/>
                </a:cubicBezTo>
                <a:cubicBezTo>
                  <a:pt x="3582813" y="3585742"/>
                  <a:pt x="3579226" y="3590048"/>
                  <a:pt x="3578149" y="3590409"/>
                </a:cubicBezTo>
                <a:cubicBezTo>
                  <a:pt x="3577073" y="3590767"/>
                  <a:pt x="3568464" y="3589690"/>
                  <a:pt x="3567388" y="3590409"/>
                </a:cubicBezTo>
                <a:cubicBezTo>
                  <a:pt x="3566312" y="3591126"/>
                  <a:pt x="3563084" y="3600096"/>
                  <a:pt x="3562008" y="3601174"/>
                </a:cubicBezTo>
                <a:cubicBezTo>
                  <a:pt x="3560931" y="3602250"/>
                  <a:pt x="3552681" y="3605838"/>
                  <a:pt x="3551246" y="3606556"/>
                </a:cubicBezTo>
                <a:cubicBezTo>
                  <a:pt x="3549812" y="3607273"/>
                  <a:pt x="3541920" y="3611220"/>
                  <a:pt x="3540486" y="3611939"/>
                </a:cubicBezTo>
                <a:cubicBezTo>
                  <a:pt x="3539050" y="3612656"/>
                  <a:pt x="3531518" y="3616604"/>
                  <a:pt x="3529724" y="3617322"/>
                </a:cubicBezTo>
                <a:cubicBezTo>
                  <a:pt x="3527931" y="3618039"/>
                  <a:pt x="3515375" y="3621269"/>
                  <a:pt x="3513581" y="3622705"/>
                </a:cubicBezTo>
                <a:cubicBezTo>
                  <a:pt x="3511787" y="3624140"/>
                  <a:pt x="3504972" y="3637059"/>
                  <a:pt x="3502820" y="3638855"/>
                </a:cubicBezTo>
                <a:cubicBezTo>
                  <a:pt x="3500668" y="3640648"/>
                  <a:pt x="3483808" y="3648542"/>
                  <a:pt x="3481297" y="3649620"/>
                </a:cubicBezTo>
                <a:cubicBezTo>
                  <a:pt x="3478787" y="3650696"/>
                  <a:pt x="3466949" y="3653926"/>
                  <a:pt x="3465156" y="3655002"/>
                </a:cubicBezTo>
                <a:cubicBezTo>
                  <a:pt x="3463362" y="3656079"/>
                  <a:pt x="3456546" y="3664333"/>
                  <a:pt x="3454394" y="3665768"/>
                </a:cubicBezTo>
                <a:cubicBezTo>
                  <a:pt x="3452242" y="3667204"/>
                  <a:pt x="3434665" y="3675098"/>
                  <a:pt x="3432872" y="3676535"/>
                </a:cubicBezTo>
                <a:cubicBezTo>
                  <a:pt x="3431078" y="3677969"/>
                  <a:pt x="3428925" y="3685864"/>
                  <a:pt x="3427490" y="3687300"/>
                </a:cubicBezTo>
                <a:cubicBezTo>
                  <a:pt x="3426055" y="3688735"/>
                  <a:pt x="3413501" y="3696988"/>
                  <a:pt x="3411349" y="3698066"/>
                </a:cubicBezTo>
                <a:cubicBezTo>
                  <a:pt x="3409197" y="3699142"/>
                  <a:pt x="3397000" y="3702730"/>
                  <a:pt x="3395206" y="3703448"/>
                </a:cubicBezTo>
                <a:cubicBezTo>
                  <a:pt x="3393413" y="3704167"/>
                  <a:pt x="3385521" y="3708472"/>
                  <a:pt x="3384445" y="3708832"/>
                </a:cubicBezTo>
                <a:cubicBezTo>
                  <a:pt x="3383369" y="3709190"/>
                  <a:pt x="3380142" y="3708472"/>
                  <a:pt x="3379065" y="3708832"/>
                </a:cubicBezTo>
                <a:cubicBezTo>
                  <a:pt x="3377989" y="3709190"/>
                  <a:pt x="3369738" y="3713496"/>
                  <a:pt x="3368303" y="3714214"/>
                </a:cubicBezTo>
                <a:cubicBezTo>
                  <a:pt x="3366868" y="3714932"/>
                  <a:pt x="3358977" y="3718879"/>
                  <a:pt x="3357542" y="3719597"/>
                </a:cubicBezTo>
                <a:cubicBezTo>
                  <a:pt x="3356107" y="3720315"/>
                  <a:pt x="3348933" y="3724262"/>
                  <a:pt x="3346780" y="3724981"/>
                </a:cubicBezTo>
                <a:cubicBezTo>
                  <a:pt x="3344628" y="3725698"/>
                  <a:pt x="3327051" y="3729645"/>
                  <a:pt x="3325258" y="3730363"/>
                </a:cubicBezTo>
                <a:cubicBezTo>
                  <a:pt x="3323464" y="3731080"/>
                  <a:pt x="3322747" y="3735387"/>
                  <a:pt x="3319877" y="3735746"/>
                </a:cubicBezTo>
                <a:cubicBezTo>
                  <a:pt x="3317007" y="3736105"/>
                  <a:pt x="3285799" y="3735387"/>
                  <a:pt x="3282213" y="3735746"/>
                </a:cubicBezTo>
                <a:cubicBezTo>
                  <a:pt x="3278625" y="3736105"/>
                  <a:pt x="3267864" y="3740411"/>
                  <a:pt x="3266070" y="3741129"/>
                </a:cubicBezTo>
                <a:cubicBezTo>
                  <a:pt x="3264276" y="3741848"/>
                  <a:pt x="3256743" y="3745435"/>
                  <a:pt x="3255309" y="3746512"/>
                </a:cubicBezTo>
                <a:cubicBezTo>
                  <a:pt x="3253874" y="3747588"/>
                  <a:pt x="3245982" y="3756201"/>
                  <a:pt x="3244547" y="3757278"/>
                </a:cubicBezTo>
                <a:cubicBezTo>
                  <a:pt x="3243112" y="3758354"/>
                  <a:pt x="3235220" y="3761943"/>
                  <a:pt x="3233786" y="3762662"/>
                </a:cubicBezTo>
                <a:cubicBezTo>
                  <a:pt x="3232351" y="3763379"/>
                  <a:pt x="3224101" y="3767325"/>
                  <a:pt x="3223025" y="3768043"/>
                </a:cubicBezTo>
                <a:cubicBezTo>
                  <a:pt x="3221948" y="3768761"/>
                  <a:pt x="3218362" y="3773068"/>
                  <a:pt x="3217644" y="3773427"/>
                </a:cubicBezTo>
                <a:cubicBezTo>
                  <a:pt x="3216926" y="3773786"/>
                  <a:pt x="3212981" y="3773068"/>
                  <a:pt x="3212263" y="3773427"/>
                </a:cubicBezTo>
                <a:cubicBezTo>
                  <a:pt x="3211545" y="3773786"/>
                  <a:pt x="3207600" y="3778091"/>
                  <a:pt x="3206883" y="3778809"/>
                </a:cubicBezTo>
                <a:cubicBezTo>
                  <a:pt x="3206165" y="3779527"/>
                  <a:pt x="3202220" y="3783475"/>
                  <a:pt x="3201502" y="3784193"/>
                </a:cubicBezTo>
                <a:cubicBezTo>
                  <a:pt x="3200784" y="3784910"/>
                  <a:pt x="3196839" y="3788857"/>
                  <a:pt x="3196121" y="3789575"/>
                </a:cubicBezTo>
                <a:cubicBezTo>
                  <a:pt x="3195404" y="3790294"/>
                  <a:pt x="3191817" y="3794241"/>
                  <a:pt x="3190741" y="3794959"/>
                </a:cubicBezTo>
                <a:cubicBezTo>
                  <a:pt x="3189664" y="3795676"/>
                  <a:pt x="3181773" y="3799622"/>
                  <a:pt x="3179980" y="3800340"/>
                </a:cubicBezTo>
                <a:cubicBezTo>
                  <a:pt x="3178186" y="3801059"/>
                  <a:pt x="3165272" y="3805365"/>
                  <a:pt x="3163837" y="3805724"/>
                </a:cubicBezTo>
                <a:cubicBezTo>
                  <a:pt x="3162403" y="3806083"/>
                  <a:pt x="3159174" y="3805365"/>
                  <a:pt x="3158457" y="3805724"/>
                </a:cubicBezTo>
                <a:cubicBezTo>
                  <a:pt x="3157739" y="3806083"/>
                  <a:pt x="3153794" y="3810389"/>
                  <a:pt x="3153076" y="3811108"/>
                </a:cubicBezTo>
                <a:cubicBezTo>
                  <a:pt x="3152358" y="3811826"/>
                  <a:pt x="3149131" y="3815772"/>
                  <a:pt x="3147696" y="3816490"/>
                </a:cubicBezTo>
                <a:cubicBezTo>
                  <a:pt x="3146261" y="3817207"/>
                  <a:pt x="3133347" y="3821155"/>
                  <a:pt x="3131554" y="3821873"/>
                </a:cubicBezTo>
                <a:cubicBezTo>
                  <a:pt x="3129760" y="3822591"/>
                  <a:pt x="3122586" y="3826896"/>
                  <a:pt x="3120792" y="3827256"/>
                </a:cubicBezTo>
                <a:cubicBezTo>
                  <a:pt x="3118999" y="3827614"/>
                  <a:pt x="3106443" y="3826896"/>
                  <a:pt x="3104650" y="3827256"/>
                </a:cubicBezTo>
                <a:cubicBezTo>
                  <a:pt x="3102856" y="3827614"/>
                  <a:pt x="3094964" y="3831921"/>
                  <a:pt x="3093888" y="3832639"/>
                </a:cubicBezTo>
                <a:cubicBezTo>
                  <a:pt x="3092812" y="3833356"/>
                  <a:pt x="3090302" y="3837662"/>
                  <a:pt x="3088509" y="3838021"/>
                </a:cubicBezTo>
                <a:cubicBezTo>
                  <a:pt x="3086715" y="3838380"/>
                  <a:pt x="3069496" y="3837303"/>
                  <a:pt x="3066985" y="3838021"/>
                </a:cubicBezTo>
                <a:cubicBezTo>
                  <a:pt x="3064474" y="3838740"/>
                  <a:pt x="3052636" y="3847710"/>
                  <a:pt x="3050843" y="3848788"/>
                </a:cubicBezTo>
                <a:cubicBezTo>
                  <a:pt x="3049050" y="3849864"/>
                  <a:pt x="3041516" y="3853452"/>
                  <a:pt x="3040082" y="3854170"/>
                </a:cubicBezTo>
                <a:cubicBezTo>
                  <a:pt x="3038647" y="3854888"/>
                  <a:pt x="3030396" y="3858836"/>
                  <a:pt x="3029320" y="3859554"/>
                </a:cubicBezTo>
                <a:cubicBezTo>
                  <a:pt x="3028244" y="3860271"/>
                  <a:pt x="3024657" y="3864218"/>
                  <a:pt x="3023940" y="3864936"/>
                </a:cubicBezTo>
                <a:cubicBezTo>
                  <a:pt x="3023222" y="3865653"/>
                  <a:pt x="3019994" y="3869960"/>
                  <a:pt x="3018559" y="3870319"/>
                </a:cubicBezTo>
                <a:cubicBezTo>
                  <a:pt x="3017124" y="3870678"/>
                  <a:pt x="3003852" y="3869960"/>
                  <a:pt x="3002417" y="3870319"/>
                </a:cubicBezTo>
                <a:cubicBezTo>
                  <a:pt x="3000982" y="3870678"/>
                  <a:pt x="2998470" y="3875342"/>
                  <a:pt x="2997036" y="3875702"/>
                </a:cubicBezTo>
                <a:cubicBezTo>
                  <a:pt x="2995601" y="3876061"/>
                  <a:pt x="2983405" y="3875342"/>
                  <a:pt x="2980895" y="3875702"/>
                </a:cubicBezTo>
                <a:cubicBezTo>
                  <a:pt x="2978384" y="3876061"/>
                  <a:pt x="2961524" y="3880726"/>
                  <a:pt x="2959372" y="3881085"/>
                </a:cubicBezTo>
                <a:cubicBezTo>
                  <a:pt x="2957220" y="3881444"/>
                  <a:pt x="2951121" y="3880726"/>
                  <a:pt x="2948611" y="3881085"/>
                </a:cubicBezTo>
                <a:cubicBezTo>
                  <a:pt x="2946099" y="3881444"/>
                  <a:pt x="2924576" y="3886108"/>
                  <a:pt x="2921707" y="3886468"/>
                </a:cubicBezTo>
                <a:cubicBezTo>
                  <a:pt x="2918838" y="3886827"/>
                  <a:pt x="2907717" y="3886108"/>
                  <a:pt x="2905565" y="3886468"/>
                </a:cubicBezTo>
                <a:cubicBezTo>
                  <a:pt x="2903412" y="3886827"/>
                  <a:pt x="2890858" y="3891133"/>
                  <a:pt x="2889423" y="3891851"/>
                </a:cubicBezTo>
                <a:cubicBezTo>
                  <a:pt x="2887988" y="3892568"/>
                  <a:pt x="2885118" y="3896874"/>
                  <a:pt x="2884042" y="3897234"/>
                </a:cubicBezTo>
                <a:cubicBezTo>
                  <a:pt x="2882966" y="3897593"/>
                  <a:pt x="2874715" y="3896874"/>
                  <a:pt x="2873281" y="3897234"/>
                </a:cubicBezTo>
                <a:cubicBezTo>
                  <a:pt x="2871846" y="3897593"/>
                  <a:pt x="2865389" y="3902257"/>
                  <a:pt x="2862519" y="3902616"/>
                </a:cubicBezTo>
                <a:cubicBezTo>
                  <a:pt x="2859650" y="3902975"/>
                  <a:pt x="2833105" y="3902257"/>
                  <a:pt x="2830236" y="3902616"/>
                </a:cubicBezTo>
                <a:cubicBezTo>
                  <a:pt x="2827366" y="3902975"/>
                  <a:pt x="2821985" y="3907640"/>
                  <a:pt x="2819475" y="3908000"/>
                </a:cubicBezTo>
                <a:cubicBezTo>
                  <a:pt x="2816963" y="3908358"/>
                  <a:pt x="2797234" y="3907640"/>
                  <a:pt x="2792570" y="3908000"/>
                </a:cubicBezTo>
                <a:cubicBezTo>
                  <a:pt x="2787907" y="3908358"/>
                  <a:pt x="2753471" y="3913023"/>
                  <a:pt x="2749526" y="3913382"/>
                </a:cubicBezTo>
                <a:cubicBezTo>
                  <a:pt x="2745579" y="3913742"/>
                  <a:pt x="2735893" y="3913023"/>
                  <a:pt x="2733383" y="3913382"/>
                </a:cubicBezTo>
                <a:cubicBezTo>
                  <a:pt x="2730872" y="3913742"/>
                  <a:pt x="2714012" y="3918406"/>
                  <a:pt x="2711861" y="3918765"/>
                </a:cubicBezTo>
                <a:cubicBezTo>
                  <a:pt x="2709708" y="3919124"/>
                  <a:pt x="2702534" y="3918406"/>
                  <a:pt x="2701099" y="3918765"/>
                </a:cubicBezTo>
                <a:cubicBezTo>
                  <a:pt x="2699664" y="3919124"/>
                  <a:pt x="2692131" y="3923430"/>
                  <a:pt x="2690338" y="3924148"/>
                </a:cubicBezTo>
                <a:cubicBezTo>
                  <a:pt x="2688545" y="3924866"/>
                  <a:pt x="2677784" y="3928813"/>
                  <a:pt x="2674196" y="3929531"/>
                </a:cubicBezTo>
                <a:cubicBezTo>
                  <a:pt x="2670609" y="3930248"/>
                  <a:pt x="2640117" y="3934195"/>
                  <a:pt x="2636531" y="3934914"/>
                </a:cubicBezTo>
                <a:cubicBezTo>
                  <a:pt x="2632943" y="3935632"/>
                  <a:pt x="2623259" y="3939937"/>
                  <a:pt x="2620390" y="3940297"/>
                </a:cubicBezTo>
                <a:cubicBezTo>
                  <a:pt x="2617520" y="3940655"/>
                  <a:pt x="2596714" y="3939937"/>
                  <a:pt x="2593486" y="3940297"/>
                </a:cubicBezTo>
                <a:cubicBezTo>
                  <a:pt x="2590257" y="3940655"/>
                  <a:pt x="2575909" y="3945321"/>
                  <a:pt x="2571963" y="3945680"/>
                </a:cubicBezTo>
                <a:cubicBezTo>
                  <a:pt x="2568017" y="3946039"/>
                  <a:pt x="2537886" y="3944961"/>
                  <a:pt x="2534299" y="3945680"/>
                </a:cubicBezTo>
                <a:cubicBezTo>
                  <a:pt x="2530712" y="3946397"/>
                  <a:pt x="2521026" y="3955728"/>
                  <a:pt x="2518156" y="3956446"/>
                </a:cubicBezTo>
                <a:cubicBezTo>
                  <a:pt x="2515286" y="3957163"/>
                  <a:pt x="2494481" y="3956804"/>
                  <a:pt x="2491253" y="3956446"/>
                </a:cubicBezTo>
                <a:cubicBezTo>
                  <a:pt x="2488025" y="3956087"/>
                  <a:pt x="2475110" y="3951422"/>
                  <a:pt x="2469731" y="3951063"/>
                </a:cubicBezTo>
                <a:cubicBezTo>
                  <a:pt x="2464349" y="3950704"/>
                  <a:pt x="2415565" y="3951422"/>
                  <a:pt x="2410543" y="3951063"/>
                </a:cubicBezTo>
                <a:cubicBezTo>
                  <a:pt x="2405521" y="3950704"/>
                  <a:pt x="2402651" y="3946039"/>
                  <a:pt x="2394401" y="3945680"/>
                </a:cubicBezTo>
                <a:cubicBezTo>
                  <a:pt x="2386151" y="3945321"/>
                  <a:pt x="2297908" y="3946039"/>
                  <a:pt x="2286788" y="3945680"/>
                </a:cubicBezTo>
                <a:cubicBezTo>
                  <a:pt x="2275667" y="3945321"/>
                  <a:pt x="2244459" y="3940655"/>
                  <a:pt x="2227600" y="3940297"/>
                </a:cubicBezTo>
                <a:cubicBezTo>
                  <a:pt x="2210740" y="3939937"/>
                  <a:pt x="2048243" y="3939937"/>
                  <a:pt x="2033895" y="3940297"/>
                </a:cubicBezTo>
                <a:cubicBezTo>
                  <a:pt x="2019547" y="3940655"/>
                  <a:pt x="2015601" y="3944961"/>
                  <a:pt x="2012373" y="3945680"/>
                </a:cubicBezTo>
                <a:cubicBezTo>
                  <a:pt x="2009144" y="3946397"/>
                  <a:pt x="2013808" y="3950704"/>
                  <a:pt x="1985470" y="3951063"/>
                </a:cubicBezTo>
                <a:cubicBezTo>
                  <a:pt x="1957132" y="3951422"/>
                  <a:pt x="1617072" y="3950704"/>
                  <a:pt x="1587300" y="3951063"/>
                </a:cubicBezTo>
                <a:cubicBezTo>
                  <a:pt x="1557526" y="3951422"/>
                  <a:pt x="1557526" y="3956087"/>
                  <a:pt x="1538874" y="3956446"/>
                </a:cubicBezTo>
                <a:cubicBezTo>
                  <a:pt x="1520220" y="3956804"/>
                  <a:pt x="1323646" y="3956804"/>
                  <a:pt x="1307504" y="3956446"/>
                </a:cubicBezTo>
                <a:cubicBezTo>
                  <a:pt x="1291362" y="3956087"/>
                  <a:pt x="1299612" y="3951780"/>
                  <a:pt x="1296743" y="3951063"/>
                </a:cubicBezTo>
                <a:cubicBezTo>
                  <a:pt x="1293873" y="3950345"/>
                  <a:pt x="1270556" y="3946756"/>
                  <a:pt x="1264458" y="3945680"/>
                </a:cubicBezTo>
                <a:cubicBezTo>
                  <a:pt x="1258360" y="3944602"/>
                  <a:pt x="1212804" y="3935990"/>
                  <a:pt x="1205271" y="3934914"/>
                </a:cubicBezTo>
                <a:cubicBezTo>
                  <a:pt x="1197739" y="3933837"/>
                  <a:pt x="1155410" y="3929890"/>
                  <a:pt x="1151465" y="3929531"/>
                </a:cubicBezTo>
                <a:cubicBezTo>
                  <a:pt x="1147518" y="3929172"/>
                  <a:pt x="1146801" y="3929890"/>
                  <a:pt x="1146084" y="3929531"/>
                </a:cubicBezTo>
                <a:cubicBezTo>
                  <a:pt x="1145366" y="3929172"/>
                  <a:pt x="1141421" y="3924866"/>
                  <a:pt x="1140704" y="3924148"/>
                </a:cubicBezTo>
                <a:cubicBezTo>
                  <a:pt x="1139986" y="3923430"/>
                  <a:pt x="1136040" y="3919483"/>
                  <a:pt x="1135323" y="3918765"/>
                </a:cubicBezTo>
                <a:cubicBezTo>
                  <a:pt x="1134605" y="3918047"/>
                  <a:pt x="1131018" y="3914100"/>
                  <a:pt x="1129942" y="3913382"/>
                </a:cubicBezTo>
                <a:cubicBezTo>
                  <a:pt x="1128866" y="3912664"/>
                  <a:pt x="1120257" y="3908358"/>
                  <a:pt x="1119181" y="3908000"/>
                </a:cubicBezTo>
                <a:cubicBezTo>
                  <a:pt x="1118104" y="3907640"/>
                  <a:pt x="1114516" y="3908358"/>
                  <a:pt x="1113799" y="3908000"/>
                </a:cubicBezTo>
                <a:cubicBezTo>
                  <a:pt x="1113082" y="3907640"/>
                  <a:pt x="1109137" y="3903334"/>
                  <a:pt x="1108419" y="3902616"/>
                </a:cubicBezTo>
                <a:cubicBezTo>
                  <a:pt x="1107701" y="3901898"/>
                  <a:pt x="1103756" y="3897951"/>
                  <a:pt x="1103038" y="3897234"/>
                </a:cubicBezTo>
                <a:cubicBezTo>
                  <a:pt x="1102320" y="3896515"/>
                  <a:pt x="1098375" y="3892927"/>
                  <a:pt x="1097658" y="3891851"/>
                </a:cubicBezTo>
                <a:cubicBezTo>
                  <a:pt x="1096940" y="3890774"/>
                  <a:pt x="1092995" y="3882161"/>
                  <a:pt x="1092278" y="3881085"/>
                </a:cubicBezTo>
                <a:cubicBezTo>
                  <a:pt x="1091560" y="3880008"/>
                  <a:pt x="1087614" y="3876420"/>
                  <a:pt x="1086897" y="3875702"/>
                </a:cubicBezTo>
                <a:cubicBezTo>
                  <a:pt x="1086179" y="3874984"/>
                  <a:pt x="1082591" y="3871396"/>
                  <a:pt x="1081516" y="3870319"/>
                </a:cubicBezTo>
                <a:cubicBezTo>
                  <a:pt x="1080439" y="3869242"/>
                  <a:pt x="1072189" y="3860630"/>
                  <a:pt x="1070754" y="3859554"/>
                </a:cubicBezTo>
                <a:cubicBezTo>
                  <a:pt x="1069319" y="3858476"/>
                  <a:pt x="1061070" y="3854529"/>
                  <a:pt x="1059993" y="3854170"/>
                </a:cubicBezTo>
                <a:cubicBezTo>
                  <a:pt x="1058917" y="3853811"/>
                  <a:pt x="1055330" y="3854529"/>
                  <a:pt x="1054612" y="3854170"/>
                </a:cubicBezTo>
                <a:cubicBezTo>
                  <a:pt x="1053895" y="3853811"/>
                  <a:pt x="1051025" y="3849147"/>
                  <a:pt x="1049232" y="3848788"/>
                </a:cubicBezTo>
                <a:cubicBezTo>
                  <a:pt x="1047438" y="3848429"/>
                  <a:pt x="1029502" y="3849147"/>
                  <a:pt x="1027709" y="3848788"/>
                </a:cubicBezTo>
                <a:cubicBezTo>
                  <a:pt x="1025915" y="3848429"/>
                  <a:pt x="1023046" y="3844122"/>
                  <a:pt x="1022328" y="3843405"/>
                </a:cubicBezTo>
                <a:cubicBezTo>
                  <a:pt x="1021611" y="3842687"/>
                  <a:pt x="1018382" y="3838740"/>
                  <a:pt x="1016948" y="3838021"/>
                </a:cubicBezTo>
                <a:cubicBezTo>
                  <a:pt x="1015512" y="3837303"/>
                  <a:pt x="1004033" y="3833356"/>
                  <a:pt x="1000806" y="3832639"/>
                </a:cubicBezTo>
                <a:cubicBezTo>
                  <a:pt x="997577" y="3831921"/>
                  <a:pt x="972108" y="3828333"/>
                  <a:pt x="968522" y="3827256"/>
                </a:cubicBezTo>
                <a:cubicBezTo>
                  <a:pt x="964934" y="3826179"/>
                  <a:pt x="949151" y="3817207"/>
                  <a:pt x="946999" y="3816490"/>
                </a:cubicBezTo>
                <a:cubicBezTo>
                  <a:pt x="944847" y="3815772"/>
                  <a:pt x="937314" y="3816849"/>
                  <a:pt x="936238" y="3816490"/>
                </a:cubicBezTo>
                <a:cubicBezTo>
                  <a:pt x="935161" y="3816131"/>
                  <a:pt x="931215" y="3811826"/>
                  <a:pt x="930857" y="3811108"/>
                </a:cubicBezTo>
                <a:cubicBezTo>
                  <a:pt x="930498" y="3810389"/>
                  <a:pt x="931574" y="3806442"/>
                  <a:pt x="930857" y="3805724"/>
                </a:cubicBezTo>
                <a:cubicBezTo>
                  <a:pt x="930139" y="3805006"/>
                  <a:pt x="921171" y="3801059"/>
                  <a:pt x="920095" y="3800340"/>
                </a:cubicBezTo>
                <a:cubicBezTo>
                  <a:pt x="919019" y="3799622"/>
                  <a:pt x="915790" y="3795317"/>
                  <a:pt x="914715" y="3794959"/>
                </a:cubicBezTo>
                <a:cubicBezTo>
                  <a:pt x="913638" y="3794600"/>
                  <a:pt x="905030" y="3795317"/>
                  <a:pt x="903953" y="3794959"/>
                </a:cubicBezTo>
                <a:cubicBezTo>
                  <a:pt x="902877" y="3794599"/>
                  <a:pt x="899648" y="3790294"/>
                  <a:pt x="898573" y="3789575"/>
                </a:cubicBezTo>
                <a:cubicBezTo>
                  <a:pt x="897496" y="3788857"/>
                  <a:pt x="888887" y="3784910"/>
                  <a:pt x="887811" y="3784193"/>
                </a:cubicBezTo>
                <a:cubicBezTo>
                  <a:pt x="886735" y="3783475"/>
                  <a:pt x="883148" y="3779168"/>
                  <a:pt x="882430" y="3778809"/>
                </a:cubicBezTo>
                <a:cubicBezTo>
                  <a:pt x="881712" y="3778450"/>
                  <a:pt x="877767" y="3779168"/>
                  <a:pt x="877050" y="3778809"/>
                </a:cubicBezTo>
                <a:cubicBezTo>
                  <a:pt x="876332" y="3778450"/>
                  <a:pt x="872387" y="3773786"/>
                  <a:pt x="871670" y="3773427"/>
                </a:cubicBezTo>
                <a:cubicBezTo>
                  <a:pt x="870952" y="3773068"/>
                  <a:pt x="866647" y="3773427"/>
                  <a:pt x="866289" y="3773427"/>
                </a:cubicBezTo>
                <a:lnTo>
                  <a:pt x="0" y="2664545"/>
                </a:lnTo>
                <a:close/>
              </a:path>
            </a:pathLst>
          </a:custGeom>
        </p:spPr>
      </p:pic>
      <p:sp>
        <p:nvSpPr>
          <p:cNvPr id="16" name="TextBox 15"/>
          <p:cNvSpPr txBox="1"/>
          <p:nvPr/>
        </p:nvSpPr>
        <p:spPr>
          <a:xfrm>
            <a:off x="10177760" y="2495334"/>
            <a:ext cx="1183908" cy="243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근디 난 이거씀</a:t>
            </a:r>
            <a:r>
              <a:rPr lang="en-US" altLang="ko-KR" sz="100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17196" y="1912479"/>
            <a:ext cx="722404" cy="39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이정도면</a:t>
            </a:r>
          </a:p>
          <a:p>
            <a:pPr>
              <a:defRPr/>
            </a:pPr>
            <a:r>
              <a:rPr lang="ko-KR" altLang="en-US" sz="1000"/>
              <a:t>개혜잔데</a:t>
            </a:r>
            <a:r>
              <a:rPr lang="en-US" altLang="ko-KR" sz="1000"/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8775" y="4750123"/>
            <a:ext cx="8888265" cy="1363022"/>
          </a:xfrm>
          <a:prstGeom prst="rect">
            <a:avLst/>
          </a:prstGeom>
          <a:effectLst>
            <a:glow rad="190500">
              <a:schemeClr val="accent1">
                <a:satMod val="175000"/>
              </a:schemeClr>
            </a:glo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제 </a:t>
            </a:r>
            <a:r>
              <a:rPr lang="en-US" altLang="ko-KR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PPT</a:t>
            </a:r>
            <a:r>
              <a:rPr lang="ko-KR" altLang="en-US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를 여기까지 본사람이면</a:t>
            </a:r>
            <a:r>
              <a:rPr lang="en-US" altLang="ko-KR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이젠 머써야 할 지 머릿속에 콱 박혀 있을 겁니다</a:t>
            </a:r>
            <a:r>
              <a:rPr lang="en-US" altLang="ko-KR" sz="2800">
                <a:solidFill>
                  <a:srgbClr val="000000"/>
                </a:solidFill>
                <a:effectLst>
                  <a:glow rad="190500">
                    <a:srgbClr val="FFFFFF">
                      <a:alpha val="80000"/>
                    </a:srgbClr>
                  </a:glow>
                </a:effectLst>
              </a:rPr>
              <a:t>.</a:t>
            </a:r>
            <a:endParaRPr lang="en-US" altLang="ko-KR" sz="2800">
              <a:solidFill>
                <a:srgbClr val="000000"/>
              </a:solidFill>
              <a:effectLst>
                <a:glow rad="101600">
                  <a:srgbClr val="FFFFFF">
                    <a:alpha val="80000"/>
                  </a:srgb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10979" y="3296478"/>
            <a:ext cx="834337" cy="208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/>
              <a:t>흑우</a:t>
            </a:r>
            <a:r>
              <a:rPr lang="en-US" altLang="ko-KR" sz="800"/>
              <a:t>(</a:t>
            </a:r>
            <a:r>
              <a:rPr lang="ko-KR" altLang="en-US" sz="800"/>
              <a:t>개흑우</a:t>
            </a:r>
            <a:r>
              <a:rPr lang="en-US" altLang="ko-KR" sz="80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686" y="4595652"/>
            <a:ext cx="829404" cy="36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오</a:t>
            </a:r>
            <a:r>
              <a:rPr lang="en-US" altLang="ko-KR"/>
              <a:t>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756" y="4186524"/>
            <a:ext cx="1740991" cy="364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클라우드님</a:t>
            </a:r>
            <a:r>
              <a:rPr lang="en-US" altLang="ko-KR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890" r="2630" b="3870"/>
          <a:stretch>
            <a:fillRect/>
          </a:stretch>
        </p:blipFill>
        <p:spPr>
          <a:xfrm>
            <a:off x="0" y="3549624"/>
            <a:ext cx="4559300" cy="3308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7318" y="3142318"/>
            <a:ext cx="7697364" cy="573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/>
              <a:t>GIT</a:t>
            </a:r>
            <a:r>
              <a:rPr lang="ko-KR" altLang="en-US" sz="3200"/>
              <a:t> 쓰면 안되냐고 하는 분도있습니다</a:t>
            </a:r>
            <a:r>
              <a:rPr lang="en-US" altLang="ko-KR" sz="320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0990" b="5650"/>
          <a:stretch>
            <a:fillRect/>
          </a:stretch>
        </p:blipFill>
        <p:spPr>
          <a:xfrm>
            <a:off x="8842330" y="4311391"/>
            <a:ext cx="3349670" cy="2546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6315" y="5121435"/>
            <a:ext cx="2283000" cy="315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/>
              <a:t>GIT </a:t>
            </a:r>
            <a:r>
              <a:rPr lang="ko-KR" altLang="en-US" sz="1500"/>
              <a:t>쓰면 되는거 아님</a:t>
            </a:r>
            <a:r>
              <a:rPr lang="en-US" altLang="ko-KR" sz="150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453" y="4696309"/>
            <a:ext cx="1290838" cy="311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/>
              <a:t>개발잔데</a:t>
            </a:r>
            <a:r>
              <a:rPr lang="en-US" altLang="ko-KR" sz="1500"/>
              <a:t>...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6070" t="16920" r="17010" b="34880"/>
          <a:stretch>
            <a:fillRect/>
          </a:stretch>
        </p:blipFill>
        <p:spPr>
          <a:xfrm>
            <a:off x="7942083" y="5677040"/>
            <a:ext cx="2017924" cy="11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09138" y="5257897"/>
            <a:ext cx="966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개발자숭이</a:t>
            </a:r>
            <a:r>
              <a:rPr lang="en-US" altLang="ko-KR" sz="1000"/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073" y="3924242"/>
            <a:ext cx="860766" cy="6524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19248" y="3641667"/>
            <a:ext cx="860766" cy="6524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324022" y="4095693"/>
            <a:ext cx="860766" cy="6524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323" y="3921124"/>
            <a:ext cx="1380491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저 ㅅㄲ가</a:t>
            </a:r>
            <a:r>
              <a:rPr lang="en-US" altLang="ko-KR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823" y="5946774"/>
            <a:ext cx="2444117" cy="36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갓 구글님 앞에서</a:t>
            </a:r>
            <a:r>
              <a:rPr lang="en-US" altLang="ko-KR"/>
              <a:t>...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15160"/>
          <a:stretch>
            <a:fillRect/>
          </a:stretch>
        </p:blipFill>
        <p:spPr>
          <a:xfrm>
            <a:off x="0" y="1270000"/>
            <a:ext cx="2087561" cy="2460624"/>
          </a:xfrm>
          <a:prstGeom prst="rect">
            <a:avLst/>
          </a:prstGeom>
          <a:effectLst>
            <a:glow rad="190500">
              <a:schemeClr val="accent1">
                <a:satMod val="175000"/>
                <a:alpha val="50000"/>
              </a:scheme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456406" y="1146968"/>
            <a:ext cx="796290" cy="36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근</a:t>
            </a:r>
            <a:r>
              <a:rPr lang="en-US" altLang="ko-KR"/>
              <a:t>-</a:t>
            </a:r>
            <a:r>
              <a:rPr lang="ko-KR" altLang="en-US"/>
              <a:t>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570438"/>
            <a:ext cx="10515600" cy="5813317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제가 다크모드 환자라서</a:t>
            </a:r>
            <a:r>
              <a:rPr lang="en-US" altLang="ko-KR"/>
              <a:t> </a:t>
            </a:r>
            <a:r>
              <a:rPr lang="ko-KR" altLang="en-US"/>
              <a:t>배경이 회색입니다</a:t>
            </a:r>
            <a:r>
              <a:rPr lang="en-US" altLang="ko-KR"/>
              <a:t>. </a:t>
            </a:r>
          </a:p>
          <a:p>
            <a:pPr marL="0" indent="0" algn="ctr">
              <a:buNone/>
              <a:defRPr/>
            </a:pPr>
            <a:r>
              <a:rPr lang="ko-KR" altLang="en-US"/>
              <a:t>인쇄하진 마세요</a:t>
            </a:r>
            <a:r>
              <a:rPr lang="en-US" altLang="ko-KR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681" y="1895168"/>
            <a:ext cx="5594638" cy="4146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9300" y="6383755"/>
            <a:ext cx="370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/>
              <a:t>흑백출력으로 하면 되긴 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9266" y="951660"/>
            <a:ext cx="6153466" cy="3340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6959" y="4497199"/>
            <a:ext cx="9958081" cy="13602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사용하셔도 되지만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사용하는 법이 조금 귀찮고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학원에서 알려주진 않습니다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9100" y="809625"/>
            <a:ext cx="3733799" cy="3733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916" y="5019191"/>
            <a:ext cx="10308166" cy="517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/>
              <a:t>이제</a:t>
            </a:r>
            <a:r>
              <a:rPr lang="en-US" altLang="ko-KR" sz="2800"/>
              <a:t>,</a:t>
            </a:r>
            <a:r>
              <a:rPr lang="ko-KR" altLang="en-US" sz="2800"/>
              <a:t> 구글드라이브를 이용해서</a:t>
            </a:r>
            <a:r>
              <a:rPr lang="en-US" altLang="ko-KR" sz="2800"/>
              <a:t>,</a:t>
            </a:r>
            <a:r>
              <a:rPr lang="ko-KR" altLang="en-US" sz="2800"/>
              <a:t> 개발환경 구축을 해봅시다</a:t>
            </a:r>
            <a:r>
              <a:rPr lang="en-US" altLang="ko-KR" sz="28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0945" y="781066"/>
            <a:ext cx="8230023" cy="35307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6544" y="2275845"/>
            <a:ext cx="4264420" cy="2306309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535213" y="4900799"/>
            <a:ext cx="9121573" cy="13654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우선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구글에 </a:t>
            </a:r>
            <a:r>
              <a:rPr lang="en-US" altLang="ko-KR" sz="2800">
                <a:solidFill>
                  <a:schemeClr val="tx1"/>
                </a:solidFill>
              </a:rPr>
              <a:t>“</a:t>
            </a:r>
            <a:r>
              <a:rPr lang="ko-KR" altLang="en-US" sz="2800">
                <a:solidFill>
                  <a:schemeClr val="tx1"/>
                </a:solidFill>
              </a:rPr>
              <a:t>구글드라이브</a:t>
            </a:r>
            <a:r>
              <a:rPr lang="en-US" altLang="ko-KR" sz="2800">
                <a:solidFill>
                  <a:schemeClr val="tx1"/>
                </a:solidFill>
              </a:rPr>
              <a:t>”</a:t>
            </a:r>
            <a:r>
              <a:rPr lang="ko-KR" altLang="en-US" sz="2800">
                <a:solidFill>
                  <a:schemeClr val="tx1"/>
                </a:solidFill>
              </a:rPr>
              <a:t>라고 치면</a:t>
            </a:r>
            <a:r>
              <a:rPr lang="en-US" altLang="ko-KR" sz="2800">
                <a:solidFill>
                  <a:schemeClr val="tx1"/>
                </a:solidFill>
              </a:rPr>
              <a:t> </a:t>
            </a:r>
            <a:r>
              <a:rPr lang="ko-KR" altLang="en-US" sz="2800">
                <a:solidFill>
                  <a:schemeClr val="tx1"/>
                </a:solidFill>
              </a:rPr>
              <a:t>나오는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다운로드 페이지에서 데스크톱용 </a:t>
            </a:r>
            <a:r>
              <a:rPr lang="en-US" altLang="ko-KR" sz="2800">
                <a:solidFill>
                  <a:schemeClr val="tx1"/>
                </a:solidFill>
              </a:rPr>
              <a:t>Drive</a:t>
            </a:r>
            <a:r>
              <a:rPr lang="ko-KR" altLang="en-US" sz="2800">
                <a:solidFill>
                  <a:schemeClr val="tx1"/>
                </a:solidFill>
              </a:rPr>
              <a:t>를 받습니다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  <a:r>
              <a:rPr lang="ko-KR" altLang="en-US" sz="280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6263" y="2600972"/>
            <a:ext cx="2419474" cy="584230"/>
          </a:xfrm>
          <a:prstGeom prst="rect">
            <a:avLst/>
          </a:prstGeom>
          <a:effectLst>
            <a:glow rad="190500">
              <a:schemeClr val="dk1">
                <a:alpha val="5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401645" y="4381033"/>
            <a:ext cx="9388712" cy="13617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다 받고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파일탐색기</a:t>
            </a:r>
            <a:r>
              <a:rPr lang="en-US" altLang="ko-KR" sz="28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단축키</a:t>
            </a:r>
            <a:r>
              <a:rPr lang="ko-KR" altLang="en-US" sz="2800">
                <a:solidFill>
                  <a:schemeClr val="tx1"/>
                </a:solidFill>
              </a:rPr>
              <a:t>윈도우 </a:t>
            </a:r>
            <a:r>
              <a:rPr lang="en-US" altLang="ko-KR" sz="2800">
                <a:solidFill>
                  <a:schemeClr val="tx1"/>
                </a:solidFill>
              </a:rPr>
              <a:t>E)</a:t>
            </a:r>
            <a:r>
              <a:rPr lang="ko-KR" altLang="en-US" sz="2800">
                <a:solidFill>
                  <a:schemeClr val="tx1"/>
                </a:solidFill>
              </a:rPr>
              <a:t>에 가시면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chemeClr val="tx1"/>
                </a:solidFill>
              </a:rPr>
              <a:t>Google Drive(G:)</a:t>
            </a:r>
            <a:r>
              <a:rPr lang="ko-KR" altLang="en-US" sz="2800">
                <a:solidFill>
                  <a:schemeClr val="tx1"/>
                </a:solidFill>
              </a:rPr>
              <a:t>가 추가된 모습을 볼 수 있습니다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9695" y="4326035"/>
            <a:ext cx="1086453" cy="319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/>
              <a:t>내 컴퓨터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337" y="1082988"/>
            <a:ext cx="3435839" cy="28594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r="10970"/>
          <a:stretch>
            <a:fillRect/>
          </a:stretch>
        </p:blipFill>
        <p:spPr>
          <a:xfrm>
            <a:off x="6636514" y="787753"/>
            <a:ext cx="5173263" cy="40540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2071" y="3685277"/>
            <a:ext cx="1379644" cy="297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너무좋아 히힣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4565" y="1389889"/>
            <a:ext cx="799099" cy="36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됐따</a:t>
            </a:r>
            <a:r>
              <a:rPr lang="en-US" altLang="ko-KR"/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738" y="836000"/>
            <a:ext cx="2367777" cy="295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이제 잃어버릴 일없음ㅋㅋ</a:t>
            </a:r>
          </a:p>
        </p:txBody>
      </p:sp>
      <p:pic>
        <p:nvPicPr>
          <p:cNvPr id="16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22051" y="1723850"/>
            <a:ext cx="2419474" cy="584230"/>
          </a:xfrm>
          <a:prstGeom prst="rect">
            <a:avLst/>
          </a:prstGeom>
          <a:effectLst>
            <a:glow rad="190500">
              <a:schemeClr val="dk1">
                <a:alpha val="50000"/>
              </a:schemeClr>
            </a:glow>
          </a:effectLst>
          <a:scene3d>
            <a:camera prst="perspectiveContrastingLeftFacing" fov="2700000">
              <a:rot lat="0" lon="2636332" rev="21386788"/>
            </a:camera>
            <a:lightRig rig="threePt" dir="t"/>
          </a:scene3d>
        </p:spPr>
      </p:pic>
      <p:sp>
        <p:nvSpPr>
          <p:cNvPr id="17" name="TextBox 16"/>
          <p:cNvSpPr txBox="1"/>
          <p:nvPr/>
        </p:nvSpPr>
        <p:spPr>
          <a:xfrm>
            <a:off x="3406388" y="3133368"/>
            <a:ext cx="753667" cy="295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아힣유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5260" y="3939504"/>
            <a:ext cx="11821478" cy="26501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구글드라이브에 가면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중</a:t>
            </a:r>
            <a:r>
              <a:rPr lang="en-US" altLang="ko-KR" sz="2800">
                <a:solidFill>
                  <a:schemeClr val="tx1"/>
                </a:solidFill>
              </a:rPr>
              <a:t>3</a:t>
            </a:r>
            <a:r>
              <a:rPr lang="ko-KR" altLang="en-US" sz="2800">
                <a:solidFill>
                  <a:schemeClr val="tx1"/>
                </a:solidFill>
              </a:rPr>
              <a:t>때 수학여행가서 찍은 </a:t>
            </a:r>
            <a:r>
              <a:rPr lang="en-US" altLang="ko-KR" sz="2800">
                <a:solidFill>
                  <a:schemeClr val="tx1"/>
                </a:solidFill>
              </a:rPr>
              <a:t>‘</a:t>
            </a:r>
            <a:r>
              <a:rPr lang="ko-KR" altLang="en-US" sz="2800">
                <a:solidFill>
                  <a:schemeClr val="tx1"/>
                </a:solidFill>
              </a:rPr>
              <a:t>갤럭시</a:t>
            </a:r>
            <a:r>
              <a:rPr lang="en-US" altLang="ko-KR" sz="2800">
                <a:solidFill>
                  <a:schemeClr val="tx1"/>
                </a:solidFill>
              </a:rPr>
              <a:t>S2 </a:t>
            </a:r>
            <a:r>
              <a:rPr lang="ko-KR" altLang="en-US" sz="2800">
                <a:solidFill>
                  <a:schemeClr val="tx1"/>
                </a:solidFill>
              </a:rPr>
              <a:t>용량모자라서 옮겨둔 사진</a:t>
            </a:r>
            <a:r>
              <a:rPr lang="en-US" altLang="ko-KR" sz="2800">
                <a:solidFill>
                  <a:schemeClr val="tx1"/>
                </a:solidFill>
              </a:rPr>
              <a:t>’</a:t>
            </a:r>
            <a:r>
              <a:rPr lang="ko-KR" altLang="en-US" sz="2800">
                <a:solidFill>
                  <a:schemeClr val="tx1"/>
                </a:solidFill>
              </a:rPr>
              <a:t>이랑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평생함께 하기로한 </a:t>
            </a:r>
            <a:r>
              <a:rPr lang="en-US" altLang="ko-KR" sz="2800">
                <a:solidFill>
                  <a:schemeClr val="tx1"/>
                </a:solidFill>
              </a:rPr>
              <a:t>‘</a:t>
            </a:r>
            <a:r>
              <a:rPr lang="ko-KR" altLang="en-US" sz="2800">
                <a:solidFill>
                  <a:schemeClr val="tx1"/>
                </a:solidFill>
              </a:rPr>
              <a:t>전 애인 사진</a:t>
            </a:r>
            <a:r>
              <a:rPr lang="en-US" altLang="ko-KR" sz="2800">
                <a:solidFill>
                  <a:schemeClr val="tx1"/>
                </a:solidFill>
              </a:rPr>
              <a:t>’</a:t>
            </a:r>
            <a:r>
              <a:rPr lang="ko-KR" altLang="en-US" sz="2800">
                <a:solidFill>
                  <a:schemeClr val="tx1"/>
                </a:solidFill>
              </a:rPr>
              <a:t>등등 이 나올 수 있는데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당황 하지말고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전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r>
              <a:rPr lang="ko-KR" altLang="en-US" sz="2800" b="1">
                <a:solidFill>
                  <a:schemeClr val="tx1"/>
                </a:solidFill>
              </a:rPr>
              <a:t>부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r>
              <a:rPr lang="ko-KR" altLang="en-US" sz="2800" b="1">
                <a:solidFill>
                  <a:schemeClr val="tx1"/>
                </a:solidFill>
              </a:rPr>
              <a:t>지워줍니다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59390" y="962025"/>
            <a:ext cx="2667000" cy="2667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4621" y="959118"/>
            <a:ext cx="2649779" cy="26497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87119" y="948775"/>
            <a:ext cx="2017760" cy="2701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3414" y="306924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ln w="9525">
                  <a:solidFill>
                    <a:srgbClr val="A6A6A6"/>
                  </a:solidFill>
                </a:ln>
              </a:rPr>
              <a:t>내가 </a:t>
            </a:r>
            <a:r>
              <a:rPr lang="ko-KR" altLang="en-US" b="1" dirty="0" err="1">
                <a:ln w="9525">
                  <a:solidFill>
                    <a:srgbClr val="A6A6A6"/>
                  </a:solidFill>
                </a:ln>
              </a:rPr>
              <a:t>저럴줄</a:t>
            </a:r>
            <a:r>
              <a:rPr lang="ko-KR" altLang="en-US" b="1" dirty="0">
                <a:ln w="9525">
                  <a:solidFill>
                    <a:srgbClr val="A6A6A6"/>
                  </a:solidFill>
                </a:ln>
              </a:rPr>
              <a:t> </a:t>
            </a:r>
            <a:r>
              <a:rPr lang="ko-KR" altLang="en-US" b="1" dirty="0" err="1">
                <a:ln w="9525">
                  <a:solidFill>
                    <a:srgbClr val="A6A6A6"/>
                  </a:solidFill>
                </a:ln>
              </a:rPr>
              <a:t>알았찌</a:t>
            </a:r>
            <a:endParaRPr lang="ko-KR" altLang="en-US" b="1" dirty="0">
              <a:ln w="9525">
                <a:solidFill>
                  <a:srgbClr val="A6A6A6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7024" y="2336570"/>
            <a:ext cx="916384" cy="29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n w="9525">
                  <a:solidFill>
                    <a:srgbClr val="A6A6A6"/>
                  </a:solidFill>
                </a:ln>
              </a:rPr>
              <a:t>에휴</a:t>
            </a:r>
            <a:r>
              <a:rPr lang="en-US" altLang="ko-KR" sz="1300" b="1" dirty="0">
                <a:ln w="9525">
                  <a:solidFill>
                    <a:srgbClr val="A6A6A6"/>
                  </a:solidFill>
                </a:ln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5661" y="1050053"/>
            <a:ext cx="3960677" cy="29705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313458">
            <a:off x="3248921" y="2799041"/>
            <a:ext cx="1259918" cy="1259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69962" y="2274699"/>
            <a:ext cx="489703" cy="4897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00936" y="1715038"/>
            <a:ext cx="489703" cy="489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63690" y="1720419"/>
            <a:ext cx="489703" cy="4897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8669" y="2705207"/>
            <a:ext cx="489703" cy="4897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5323" y="3071140"/>
            <a:ext cx="489703" cy="4897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78966" y="2586817"/>
            <a:ext cx="489703" cy="4897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58775" y="2140165"/>
            <a:ext cx="489703" cy="4897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40428" y="2102496"/>
            <a:ext cx="489703" cy="4897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03648" y="2506097"/>
            <a:ext cx="489703" cy="4897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6196" y="1454048"/>
            <a:ext cx="1981301" cy="19749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41122" y="1523902"/>
            <a:ext cx="2101958" cy="19050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854" y="4707071"/>
            <a:ext cx="11416292" cy="135844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이제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구글드라이브에 기존의 워크스페이스를 먼저 복사하고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이클립스 워크스페이스 설정에서 위치를 바꾸시면 됩니다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0910" y="385842"/>
            <a:ext cx="5269230" cy="547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500"/>
              <a:t>워크스페이스뿐 아니라</a:t>
            </a:r>
            <a:r>
              <a:rPr lang="en-US" altLang="ko-KR" sz="1500"/>
              <a:t>,</a:t>
            </a:r>
            <a:r>
              <a:rPr lang="ko-KR" altLang="en-US" sz="1500"/>
              <a:t> 이클립스 설치파일</a:t>
            </a:r>
            <a:r>
              <a:rPr lang="en-US" altLang="ko-KR" sz="1500"/>
              <a:t>,</a:t>
            </a:r>
          </a:p>
          <a:p>
            <a:pPr algn="ctr">
              <a:defRPr/>
            </a:pPr>
            <a:r>
              <a:rPr lang="en-US" altLang="ko-KR" sz="1500"/>
              <a:t>JDK</a:t>
            </a:r>
            <a:r>
              <a:rPr lang="ko-KR" altLang="en-US" sz="1500"/>
              <a:t>도 담아두면 환경이 없는 곳에서도 깔기 쉬워집니다</a:t>
            </a:r>
            <a:r>
              <a:rPr lang="en-US" altLang="ko-KR" sz="150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00936" y="6526943"/>
            <a:ext cx="60676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이부분은 팁정리 </a:t>
            </a:r>
            <a:r>
              <a:rPr lang="en-US" altLang="ko-KR"/>
              <a:t>PPT</a:t>
            </a:r>
            <a:r>
              <a:rPr lang="ko-KR" altLang="en-US"/>
              <a:t>를 보시면 상세히 나와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41754" y="2012524"/>
            <a:ext cx="1140761" cy="300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/>
              <a:t>이걸다</a:t>
            </a:r>
            <a:r>
              <a:rPr lang="en-US" altLang="ko-KR" sz="1400"/>
              <a:t>...?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1871" y="3429000"/>
            <a:ext cx="3104424" cy="512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/>
              <a:t>D:</a:t>
            </a:r>
            <a:r>
              <a:rPr lang="ko-KR" altLang="en-US" sz="1400"/>
              <a:t>에 저장돼있던 기존워크스페이스</a:t>
            </a:r>
          </a:p>
          <a:p>
            <a:pPr>
              <a:defRPr/>
            </a:pPr>
            <a:r>
              <a:rPr lang="ko-KR" altLang="en-US" sz="1400"/>
              <a:t>이걸 통으로 복사해서 넣읍시다</a:t>
            </a:r>
            <a:r>
              <a:rPr lang="en-US" altLang="ko-KR" sz="1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646932" y="413091"/>
            <a:ext cx="2943910" cy="299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7F7F7F"/>
                </a:solidFill>
              </a:rPr>
              <a:t>혹시 </a:t>
            </a:r>
            <a:r>
              <a:rPr lang="en-US" altLang="ko-KR" sz="1400">
                <a:solidFill>
                  <a:srgbClr val="7F7F7F"/>
                </a:solidFill>
              </a:rPr>
              <a:t>‘</a:t>
            </a:r>
            <a:r>
              <a:rPr lang="ko-KR" altLang="en-US" sz="1400">
                <a:solidFill>
                  <a:srgbClr val="7F7F7F"/>
                </a:solidFill>
              </a:rPr>
              <a:t>꽃보다 남자</a:t>
            </a:r>
            <a:r>
              <a:rPr lang="en-US" altLang="ko-KR" sz="1400">
                <a:solidFill>
                  <a:srgbClr val="7F7F7F"/>
                </a:solidFill>
              </a:rPr>
              <a:t>’</a:t>
            </a:r>
            <a:r>
              <a:rPr lang="ko-KR" altLang="en-US" sz="1400">
                <a:solidFill>
                  <a:srgbClr val="7F7F7F"/>
                </a:solidFill>
              </a:rPr>
              <a:t>를 아시나요</a:t>
            </a:r>
            <a:r>
              <a:rPr lang="en-US" altLang="ko-KR" sz="1400">
                <a:solidFill>
                  <a:srgbClr val="7F7F7F"/>
                </a:solidFill>
              </a:rPr>
              <a:t>?</a:t>
            </a:r>
            <a:r>
              <a:rPr lang="ko-KR" altLang="en-US" sz="1400">
                <a:solidFill>
                  <a:srgbClr val="7F7F7F"/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190"/>
          <a:stretch>
            <a:fillRect/>
          </a:stretch>
        </p:blipFill>
        <p:spPr>
          <a:xfrm>
            <a:off x="1488955" y="693876"/>
            <a:ext cx="9214090" cy="552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8379" y="3170597"/>
            <a:ext cx="5615241" cy="51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/>
              <a:t>그럼 클라우드는 단점이 없나요</a:t>
            </a:r>
            <a:r>
              <a:rPr lang="en-US" altLang="ko-KR" sz="28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997" y="4427240"/>
            <a:ext cx="11626006" cy="17389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구글드라이브는 깔고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  <a:r>
              <a:rPr lang="ko-KR" altLang="en-US" sz="2400" u="sng">
                <a:solidFill>
                  <a:schemeClr val="tx1"/>
                </a:solidFill>
              </a:rPr>
              <a:t>로그인하는 순간</a:t>
            </a:r>
            <a:r>
              <a:rPr lang="en-US" altLang="ko-KR" sz="2400" u="sng">
                <a:solidFill>
                  <a:schemeClr val="tx1"/>
                </a:solidFill>
              </a:rPr>
              <a:t>,</a:t>
            </a:r>
            <a:r>
              <a:rPr lang="ko-KR" altLang="en-US" sz="2400" u="sng">
                <a:solidFill>
                  <a:schemeClr val="tx1"/>
                </a:solidFill>
              </a:rPr>
              <a:t> 자동로그인</a:t>
            </a:r>
            <a:r>
              <a:rPr lang="ko-KR" altLang="en-US" sz="2400">
                <a:solidFill>
                  <a:schemeClr val="tx1"/>
                </a:solidFill>
              </a:rPr>
              <a:t>이 되기에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믿을 수 있는 기기</a:t>
            </a:r>
            <a:r>
              <a:rPr lang="en-US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개인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r>
              <a:rPr lang="ko-KR" altLang="en-US" sz="2400">
                <a:solidFill>
                  <a:schemeClr val="tx1"/>
                </a:solidFill>
              </a:rPr>
              <a:t>에만 깔거나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공공</a:t>
            </a:r>
            <a:r>
              <a:rPr lang="en-US" altLang="ko-KR" sz="2400">
                <a:solidFill>
                  <a:schemeClr val="tx1"/>
                </a:solidFill>
              </a:rPr>
              <a:t>PC</a:t>
            </a:r>
            <a:r>
              <a:rPr lang="ko-KR" altLang="en-US" sz="2400">
                <a:solidFill>
                  <a:schemeClr val="tx1"/>
                </a:solidFill>
              </a:rPr>
              <a:t>는 우측하단 트레이아이콘에서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환경설정</a:t>
            </a:r>
            <a:r>
              <a:rPr lang="en-US" altLang="ko-KR" sz="2400">
                <a:solidFill>
                  <a:schemeClr val="tx1"/>
                </a:solidFill>
              </a:rPr>
              <a:t>-</a:t>
            </a:r>
            <a:r>
              <a:rPr lang="ko-KR" altLang="en-US" sz="2400">
                <a:solidFill>
                  <a:schemeClr val="tx1"/>
                </a:solidFill>
              </a:rPr>
              <a:t>계정연결해제</a:t>
            </a:r>
            <a:r>
              <a:rPr lang="en-US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로그아웃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r>
              <a:rPr lang="ko-KR" altLang="en-US" sz="2400">
                <a:solidFill>
                  <a:schemeClr val="tx1"/>
                </a:solidFill>
              </a:rPr>
              <a:t>를 하셔야합니다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1057" y="409742"/>
            <a:ext cx="5069885" cy="4041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01715" y="755564"/>
            <a:ext cx="7188569" cy="3333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7786" y="4421859"/>
            <a:ext cx="9656428" cy="17389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개인</a:t>
            </a:r>
            <a:r>
              <a:rPr lang="en-US" altLang="ko-KR" sz="2400">
                <a:solidFill>
                  <a:schemeClr val="tx1"/>
                </a:solidFill>
              </a:rPr>
              <a:t>PC </a:t>
            </a:r>
            <a:r>
              <a:rPr lang="ko-KR" altLang="en-US" sz="2400">
                <a:solidFill>
                  <a:schemeClr val="tx1"/>
                </a:solidFill>
              </a:rPr>
              <a:t>동기화 폴더에 </a:t>
            </a:r>
            <a:r>
              <a:rPr lang="en-US" altLang="ko-KR" sz="2400">
                <a:solidFill>
                  <a:schemeClr val="tx1"/>
                </a:solidFill>
              </a:rPr>
              <a:t>USB</a:t>
            </a:r>
            <a:r>
              <a:rPr lang="ko-KR" altLang="en-US" sz="2400">
                <a:solidFill>
                  <a:schemeClr val="tx1"/>
                </a:solidFill>
              </a:rPr>
              <a:t>를 등록해서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공공</a:t>
            </a:r>
            <a:r>
              <a:rPr lang="en-US" altLang="ko-KR" sz="2400">
                <a:solidFill>
                  <a:schemeClr val="tx1"/>
                </a:solidFill>
              </a:rPr>
              <a:t>PC</a:t>
            </a:r>
            <a:r>
              <a:rPr lang="ko-KR" altLang="en-US" sz="2400">
                <a:solidFill>
                  <a:schemeClr val="tx1"/>
                </a:solidFill>
              </a:rPr>
              <a:t>에선 </a:t>
            </a:r>
            <a:r>
              <a:rPr lang="en-US" altLang="ko-KR" sz="2400">
                <a:solidFill>
                  <a:schemeClr val="tx1"/>
                </a:solidFill>
              </a:rPr>
              <a:t>USB</a:t>
            </a:r>
            <a:r>
              <a:rPr lang="ko-KR" altLang="en-US" sz="2400">
                <a:solidFill>
                  <a:schemeClr val="tx1"/>
                </a:solidFill>
              </a:rPr>
              <a:t>를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집</a:t>
            </a:r>
            <a:r>
              <a:rPr lang="en-US" altLang="ko-KR" sz="2400">
                <a:solidFill>
                  <a:schemeClr val="tx1"/>
                </a:solidFill>
              </a:rPr>
              <a:t>PC</a:t>
            </a:r>
            <a:r>
              <a:rPr lang="ko-KR" altLang="en-US" sz="2400">
                <a:solidFill>
                  <a:schemeClr val="tx1"/>
                </a:solidFill>
              </a:rPr>
              <a:t>나 개인노트북에선 네트워크 드라이브를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사용하면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  <a:r>
              <a:rPr lang="en-US" altLang="ko-KR" sz="2400">
                <a:solidFill>
                  <a:schemeClr val="tx1"/>
                </a:solidFill>
              </a:rPr>
              <a:t>USB</a:t>
            </a:r>
            <a:r>
              <a:rPr lang="ko-KR" altLang="en-US" sz="2400">
                <a:solidFill>
                  <a:schemeClr val="tx1"/>
                </a:solidFill>
              </a:rPr>
              <a:t>와 클라우드의 장점을 둘다 사용할 수 있습니다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57884" y="3369805"/>
            <a:ext cx="2089968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USB</a:t>
            </a:r>
            <a:r>
              <a:rPr lang="ko-KR" altLang="en-US"/>
              <a:t> 워크스페이스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8231" y="428893"/>
            <a:ext cx="5355537" cy="27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공공</a:t>
            </a:r>
            <a:r>
              <a:rPr lang="en-US" altLang="ko-KR" sz="1200"/>
              <a:t>PC</a:t>
            </a:r>
            <a:r>
              <a:rPr lang="ko-KR" altLang="en-US" sz="1200"/>
              <a:t>에선 </a:t>
            </a:r>
            <a:r>
              <a:rPr lang="en-US" altLang="ko-KR" sz="1200"/>
              <a:t>USB</a:t>
            </a:r>
            <a:r>
              <a:rPr lang="ko-KR" altLang="en-US" sz="1200"/>
              <a:t>를 써서 혹시 깜빡하고 로그아웃 안하는 걸 방지합니다</a:t>
            </a:r>
            <a:r>
              <a:rPr lang="en-US" altLang="ko-KR" sz="120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4109740"/>
            <a:ext cx="4067083" cy="26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노트북에 꽂기만 해도 동기화 됩니다</a:t>
            </a:r>
            <a:r>
              <a:rPr lang="en-US" altLang="ko-KR" sz="1100"/>
              <a:t>.(</a:t>
            </a:r>
            <a:r>
              <a:rPr lang="ko-KR" altLang="en-US" sz="1100"/>
              <a:t>아마</a:t>
            </a:r>
            <a:r>
              <a:rPr lang="en-US" altLang="ko-KR" sz="1100"/>
              <a:t>...)</a:t>
            </a:r>
            <a:r>
              <a:rPr lang="ko-KR" altLang="en-US" sz="1100" strike="sngStrike"/>
              <a:t>안해봄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1179" y="6338036"/>
            <a:ext cx="6232260" cy="519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/>
              <a:t>하이브리드한 방법입니다</a:t>
            </a:r>
            <a:r>
              <a:rPr lang="en-US" altLang="ko-KR" sz="1400"/>
              <a:t>.</a:t>
            </a:r>
          </a:p>
          <a:p>
            <a:pPr algn="r">
              <a:defRPr/>
            </a:pPr>
            <a:r>
              <a:rPr lang="ko-KR" altLang="en-US" sz="1400"/>
              <a:t>클라우드에서 개발하면 심히 느려지는 사람은 동기화만이라도 해놉시다</a:t>
            </a:r>
            <a:r>
              <a:rPr lang="en-US" altLang="ko-KR" sz="14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6043" y="2308613"/>
            <a:ext cx="3019728" cy="94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보안 상태가 의심되는 공공</a:t>
            </a:r>
            <a:r>
              <a:rPr lang="en-US" altLang="ko-KR" sz="1400"/>
              <a:t>PC</a:t>
            </a:r>
            <a:r>
              <a:rPr lang="ko-KR" altLang="en-US" sz="1400"/>
              <a:t>에서</a:t>
            </a:r>
          </a:p>
          <a:p>
            <a:pPr>
              <a:defRPr/>
            </a:pPr>
            <a:r>
              <a:rPr lang="ko-KR" altLang="en-US" sz="1400"/>
              <a:t>클라우드 접속했다가</a:t>
            </a:r>
            <a:r>
              <a:rPr lang="en-US" altLang="ko-KR" sz="1400"/>
              <a:t>,</a:t>
            </a:r>
            <a:r>
              <a:rPr lang="ko-KR" altLang="en-US" sz="1400"/>
              <a:t> 모든기기가</a:t>
            </a:r>
          </a:p>
          <a:p>
            <a:pPr>
              <a:defRPr/>
            </a:pPr>
            <a:r>
              <a:rPr lang="ko-KR" altLang="en-US" sz="1400"/>
              <a:t>오염되는걸 막을수 있습니다</a:t>
            </a:r>
            <a:r>
              <a:rPr lang="en-US" altLang="ko-KR" sz="1400"/>
              <a:t>.</a:t>
            </a:r>
          </a:p>
          <a:p>
            <a:pPr algn="r">
              <a:defRPr/>
            </a:pPr>
            <a:r>
              <a:rPr lang="ko-KR" altLang="en-US" sz="1400" strike="sngStrike"/>
              <a:t>랜선감염ㄷㄷ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22" y="2563051"/>
            <a:ext cx="10993156" cy="17308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>
                <a:solidFill>
                  <a:schemeClr val="tx1"/>
                </a:solidFill>
              </a:rPr>
              <a:t>혹시 학원 외에서도 코딩하고 싶은데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600">
                <a:solidFill>
                  <a:schemeClr val="tx1"/>
                </a:solidFill>
              </a:rPr>
              <a:t>자료나 개발환경이 없어서 못했던적 있으십니까</a:t>
            </a:r>
            <a:r>
              <a:rPr lang="en-US" altLang="ko-KR" sz="360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91662" y="4157662"/>
            <a:ext cx="2700337" cy="2700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4157662"/>
            <a:ext cx="2700337" cy="2700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9327" y="4545630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 err="1"/>
              <a:t>정말루</a:t>
            </a:r>
            <a:r>
              <a:rPr lang="en-US" altLang="ko-KR" dirty="0"/>
              <a:t>...?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2946" y="5169108"/>
            <a:ext cx="1868256" cy="639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솔직히 </a:t>
            </a:r>
          </a:p>
          <a:p>
            <a:pPr>
              <a:defRPr/>
            </a:pPr>
            <a:r>
              <a:rPr lang="ko-KR" altLang="en-US"/>
              <a:t>나도 그랬어</a:t>
            </a:r>
            <a:r>
              <a:rPr lang="en-US" altLang="ko-KR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6463" y="3173181"/>
            <a:ext cx="5979073" cy="511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/>
              <a:t>환경변수 설정도 해야하지 않나요</a:t>
            </a:r>
            <a:r>
              <a:rPr lang="en-US" altLang="ko-KR" sz="28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0849" y="4350920"/>
            <a:ext cx="9670302" cy="221676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4000" dirty="0">
                <a:solidFill>
                  <a:schemeClr val="tx1"/>
                </a:solidFill>
                <a:latin typeface="궁서"/>
                <a:ea typeface="궁서"/>
              </a:rPr>
              <a:t>네</a:t>
            </a:r>
            <a:r>
              <a:rPr lang="en-US" altLang="ko-KR" sz="4000" dirty="0">
                <a:solidFill>
                  <a:schemeClr val="tx1"/>
                </a:solidFill>
                <a:latin typeface="궁서"/>
                <a:ea typeface="궁서"/>
              </a:rPr>
              <a:t>.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endParaRPr lang="en-US" altLang="ko-KR" sz="28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제발 부탁이니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환경변수 좀 </a:t>
            </a:r>
            <a:r>
              <a:rPr lang="ko-KR" altLang="en-US" sz="2000" dirty="0" err="1">
                <a:solidFill>
                  <a:schemeClr val="tx1"/>
                </a:solidFill>
              </a:rPr>
              <a:t>손대지마세요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</a:rPr>
              <a:t>cmd</a:t>
            </a:r>
            <a:r>
              <a:rPr lang="ko-KR" altLang="en-US" sz="2000" dirty="0">
                <a:solidFill>
                  <a:schemeClr val="tx1"/>
                </a:solidFill>
              </a:rPr>
              <a:t>에서 </a:t>
            </a:r>
            <a:r>
              <a:rPr lang="ko-KR" altLang="en-US" sz="2000" dirty="0" err="1">
                <a:solidFill>
                  <a:schemeClr val="tx1"/>
                </a:solidFill>
              </a:rPr>
              <a:t>돌릴려면</a:t>
            </a:r>
            <a:r>
              <a:rPr lang="ko-KR" altLang="en-US" sz="2000" dirty="0">
                <a:solidFill>
                  <a:schemeClr val="tx1"/>
                </a:solidFill>
              </a:rPr>
              <a:t> 필요할 수 있으나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이클립스에서 </a:t>
            </a:r>
            <a:r>
              <a:rPr lang="ko-KR" altLang="en-US" sz="2000" dirty="0" err="1">
                <a:solidFill>
                  <a:schemeClr val="tx1"/>
                </a:solidFill>
              </a:rPr>
              <a:t>할꺼면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필요없습니다</a:t>
            </a:r>
            <a:r>
              <a:rPr lang="en-US" altLang="ko-KR" sz="2000" dirty="0">
                <a:solidFill>
                  <a:schemeClr val="tx1"/>
                </a:solidFill>
              </a:rPr>
              <a:t>.)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6973" y="1295152"/>
            <a:ext cx="4978054" cy="2771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E0FE6-802E-4448-9406-D4245F3EB053}"/>
              </a:ext>
            </a:extLst>
          </p:cNvPr>
          <p:cNvSpPr txBox="1"/>
          <p:nvPr/>
        </p:nvSpPr>
        <p:spPr>
          <a:xfrm>
            <a:off x="4532911" y="56833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환경변수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! </a:t>
            </a:r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멈춰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!</a:t>
            </a:r>
            <a:endParaRPr lang="ko-KR" altLang="en-US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8C11E-96B7-47ED-ADCD-8D6A381B4CA4}"/>
              </a:ext>
            </a:extLst>
          </p:cNvPr>
          <p:cNvSpPr txBox="1"/>
          <p:nvPr/>
        </p:nvSpPr>
        <p:spPr>
          <a:xfrm>
            <a:off x="7452360" y="222504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</a:rPr>
              <a:t>멈춰</a:t>
            </a:r>
            <a:r>
              <a:rPr lang="en-US" altLang="ko-KR" dirty="0">
                <a:effectLst>
                  <a:glow rad="228600">
                    <a:schemeClr val="bg1">
                      <a:lumMod val="75000"/>
                      <a:alpha val="40000"/>
                    </a:schemeClr>
                  </a:glow>
                </a:effectLst>
              </a:rPr>
              <a:t>!</a:t>
            </a:r>
            <a:endParaRPr lang="ko-KR" altLang="en-US" dirty="0">
              <a:effectLst>
                <a:glow rad="228600">
                  <a:schemeClr val="bg1">
                    <a:lumMod val="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EB907-19A4-4179-B649-0E35233A8CD4}"/>
              </a:ext>
            </a:extLst>
          </p:cNvPr>
          <p:cNvSpPr txBox="1"/>
          <p:nvPr/>
        </p:nvSpPr>
        <p:spPr>
          <a:xfrm>
            <a:off x="6522720" y="3505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effectLst>
                  <a:glow rad="228600">
                    <a:schemeClr val="bg1">
                      <a:lumMod val="50000"/>
                      <a:alpha val="40000"/>
                    </a:schemeClr>
                  </a:glow>
                </a:effectLst>
              </a:rPr>
              <a:t>멈쳐</a:t>
            </a:r>
            <a:r>
              <a:rPr lang="en-US" altLang="ko-KR" dirty="0">
                <a:effectLst>
                  <a:glow rad="228600">
                    <a:schemeClr val="bg1">
                      <a:lumMod val="50000"/>
                      <a:alpha val="40000"/>
                    </a:schemeClr>
                  </a:glow>
                </a:effectLst>
              </a:rPr>
              <a:t>!</a:t>
            </a:r>
            <a:endParaRPr lang="ko-KR" altLang="en-US" dirty="0">
              <a:effectLst>
                <a:glow rad="228600">
                  <a:schemeClr val="bg1">
                    <a:lumMod val="50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9935" y="3169709"/>
            <a:ext cx="9952129" cy="518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/>
              <a:t>이제 자바 곧 다배우고 안쓰는디 이클립스 알려주면 머함</a:t>
            </a:r>
            <a:r>
              <a:rPr lang="en-US" altLang="ko-KR" sz="28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5440" y="640080"/>
            <a:ext cx="6421120" cy="3611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0417" y="3717270"/>
            <a:ext cx="2531165" cy="394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/>
              <a:t>조사해보면 다 나와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6119" y="4540373"/>
            <a:ext cx="9199761" cy="136623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다른 </a:t>
            </a:r>
            <a:r>
              <a:rPr lang="en-US" altLang="ko-KR" sz="2800">
                <a:solidFill>
                  <a:schemeClr val="tx1"/>
                </a:solidFill>
              </a:rPr>
              <a:t>IDE</a:t>
            </a:r>
            <a:r>
              <a:rPr lang="ko-KR" altLang="en-US" sz="2800">
                <a:solidFill>
                  <a:schemeClr val="tx1"/>
                </a:solidFill>
              </a:rPr>
              <a:t>의 설정도 대부분 폴더로 저장되니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사용하시는 </a:t>
            </a:r>
            <a:r>
              <a:rPr lang="en-US" altLang="ko-KR" sz="2800">
                <a:solidFill>
                  <a:schemeClr val="tx1"/>
                </a:solidFill>
              </a:rPr>
              <a:t>‘IDE</a:t>
            </a:r>
            <a:r>
              <a:rPr lang="ko-KR" altLang="en-US" sz="2800">
                <a:solidFill>
                  <a:schemeClr val="tx1"/>
                </a:solidFill>
              </a:rPr>
              <a:t> 개인설정 위치</a:t>
            </a:r>
            <a:r>
              <a:rPr lang="en-US" altLang="ko-KR" sz="2800">
                <a:solidFill>
                  <a:schemeClr val="tx1"/>
                </a:solidFill>
              </a:rPr>
              <a:t>’</a:t>
            </a:r>
            <a:r>
              <a:rPr lang="ko-KR" altLang="en-US" sz="2800">
                <a:solidFill>
                  <a:schemeClr val="tx1"/>
                </a:solidFill>
              </a:rPr>
              <a:t>를 검색해봅시다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853" y="3173253"/>
            <a:ext cx="7044294" cy="511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/>
              <a:t>또다른 구글드라이브 활용법이 있을까요</a:t>
            </a:r>
            <a:r>
              <a:rPr lang="en-US" altLang="ko-KR" sz="28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4956" y="775335"/>
            <a:ext cx="4002088" cy="3535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191" y="4510482"/>
            <a:ext cx="11753617" cy="199477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클라우드 안에 자바 셋팅용 </a:t>
            </a:r>
            <a:r>
              <a:rPr lang="en-US" altLang="ko-KR" sz="2400">
                <a:solidFill>
                  <a:schemeClr val="tx1"/>
                </a:solidFill>
              </a:rPr>
              <a:t>JDK</a:t>
            </a:r>
            <a:r>
              <a:rPr lang="ko-KR" altLang="en-US" sz="2400">
                <a:solidFill>
                  <a:schemeClr val="tx1"/>
                </a:solidFill>
              </a:rPr>
              <a:t>와 이클립스</a:t>
            </a:r>
            <a:r>
              <a:rPr lang="en-US" altLang="ko-KR" sz="2400">
                <a:solidFill>
                  <a:schemeClr val="tx1"/>
                </a:solidFill>
              </a:rPr>
              <a:t>.exe</a:t>
            </a:r>
            <a:r>
              <a:rPr lang="ko-KR" altLang="en-US" sz="2400">
                <a:solidFill>
                  <a:schemeClr val="tx1"/>
                </a:solidFill>
              </a:rPr>
              <a:t>를 넣어두면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새로운 환경에서도 빠르게 환경을 구축 할 수 있겠죠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그뿐 아니라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  <a:r>
              <a:rPr lang="ko-KR" altLang="en-US" sz="2400">
                <a:solidFill>
                  <a:schemeClr val="tx1"/>
                </a:solidFill>
              </a:rPr>
              <a:t> 과제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수업자료</a:t>
            </a:r>
            <a:r>
              <a:rPr lang="en-US" altLang="ko-KR" sz="2400">
                <a:solidFill>
                  <a:schemeClr val="tx1"/>
                </a:solidFill>
              </a:rPr>
              <a:t>,</a:t>
            </a:r>
            <a:r>
              <a:rPr lang="ko-KR" altLang="en-US" sz="2400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제</a:t>
            </a:r>
            <a:r>
              <a:rPr lang="en-US" altLang="ko-KR" sz="2400" b="1">
                <a:solidFill>
                  <a:schemeClr val="tx1"/>
                </a:solidFill>
              </a:rPr>
              <a:t> PPT</a:t>
            </a:r>
            <a:r>
              <a:rPr lang="ko-KR" altLang="en-US" sz="2400">
                <a:solidFill>
                  <a:schemeClr val="tx1"/>
                </a:solidFill>
              </a:rPr>
              <a:t>등등 넣어두고 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chemeClr val="tx1"/>
                </a:solidFill>
              </a:rPr>
              <a:t>필요할때 언제든지 꺼낼수있습니다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0787" y="779855"/>
            <a:ext cx="4030425" cy="2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설치할때 </a:t>
            </a:r>
            <a:r>
              <a:rPr lang="en-US" altLang="ko-KR" sz="1400"/>
              <a:t>JDK</a:t>
            </a:r>
            <a:r>
              <a:rPr lang="ko-KR" altLang="en-US" sz="1400"/>
              <a:t>를 먼저깔아야 문제가 없습니다</a:t>
            </a:r>
            <a:r>
              <a:rPr lang="en-US" altLang="ko-KR" sz="1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935" y="4847827"/>
            <a:ext cx="11698605" cy="1360568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클라우드에 워크스페이스가 있으면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작업종료 시 동기화를 하는데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이때 컴퓨터를 종료하거나 구글드라이브를 강제종료하시면 안됩니다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3298" y="26296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solidFill>
                  <a:srgbClr val="FF0000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</a:rPr>
              <a:t>주의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7991" y="4449444"/>
            <a:ext cx="3304943" cy="31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작업 직후 종료할때만 조심합시다</a:t>
            </a:r>
            <a:r>
              <a:rPr lang="en-US" altLang="ko-KR" sz="150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0645" y="873937"/>
            <a:ext cx="3910710" cy="3575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9999" y="212075"/>
            <a:ext cx="6852002" cy="6433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870" b="11900"/>
          <a:stretch>
            <a:fillRect/>
          </a:stretch>
        </p:blipFill>
        <p:spPr>
          <a:xfrm>
            <a:off x="2761688" y="4381404"/>
            <a:ext cx="1924305" cy="887798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4"/>
          <a:srcRect l="14930" t="37330" r="16390" b="20250"/>
          <a:stretch>
            <a:fillRect/>
          </a:stretch>
        </p:blipFill>
        <p:spPr>
          <a:xfrm>
            <a:off x="5797006" y="731842"/>
            <a:ext cx="1330425" cy="473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75669" y="532422"/>
            <a:ext cx="852656" cy="7632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1894" y="1260637"/>
            <a:ext cx="1433896" cy="366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  <a:latin typeface="궁서"/>
                <a:ea typeface="궁서"/>
              </a:rPr>
              <a:t>이걸로 하자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1173" y="1236703"/>
            <a:ext cx="1476392" cy="637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  <a:latin typeface="궁서체"/>
                <a:ea typeface="궁서체"/>
              </a:rPr>
              <a:t>아니 이걸로</a:t>
            </a:r>
          </a:p>
          <a:p>
            <a:pPr algn="ctr">
              <a:defRPr/>
            </a:pPr>
            <a:r>
              <a:rPr lang="en-US" altLang="ko-KR">
                <a:solidFill>
                  <a:srgbClr val="000000"/>
                </a:solidFill>
                <a:latin typeface="궁서체"/>
                <a:ea typeface="궁서체"/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0698" y="1079661"/>
            <a:ext cx="5730604" cy="37673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9313" y="5328046"/>
            <a:ext cx="6993374" cy="51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/>
              <a:t>여러 좋은방법으로 자료를 옮기겠지만</a:t>
            </a:r>
            <a:r>
              <a:rPr lang="en-US" altLang="ko-KR" sz="2800"/>
              <a:t>,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2368" y="4109555"/>
            <a:ext cx="1937203" cy="1115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61511" y="2978748"/>
            <a:ext cx="1380195" cy="12354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07982" y="3713936"/>
            <a:ext cx="1127111" cy="1333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687" y="4674921"/>
            <a:ext cx="10496624" cy="136202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지금 가르쳐드리는 방법만 알면 거추장스러운 과정없이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어디서든 일괄된 환경에서 개발 할 수 있습니다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8345" y="650636"/>
            <a:ext cx="4535309" cy="3708172"/>
          </a:xfrm>
          <a:prstGeom prst="rect">
            <a:avLst/>
          </a:prstGeom>
        </p:spPr>
      </p:pic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3"/>
          <a:srcRect l="42090" t="13750" r="22650" b="52400"/>
          <a:stretch>
            <a:fillRect/>
          </a:stretch>
        </p:blipFill>
        <p:spPr>
          <a:xfrm>
            <a:off x="6124575" y="2180358"/>
            <a:ext cx="2248584" cy="2170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435" y="5284270"/>
            <a:ext cx="11403330" cy="1000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/>
              <a:t>여러분이 학원에서 열심히 코딩한 자료가 저장되는 워크스페이스는 프로젝트 파일 뿐 아니라</a:t>
            </a:r>
            <a:r>
              <a:rPr lang="en-US" altLang="ko-KR" sz="2000"/>
              <a:t>,</a:t>
            </a:r>
          </a:p>
          <a:p>
            <a:pPr algn="ctr">
              <a:defRPr/>
            </a:pPr>
            <a:r>
              <a:rPr lang="en-US" altLang="ko-KR" sz="2000"/>
              <a:t> </a:t>
            </a:r>
          </a:p>
          <a:p>
            <a:pPr algn="ctr">
              <a:defRPr/>
            </a:pPr>
            <a:r>
              <a:rPr lang="ko-KR" altLang="en-US" sz="2000"/>
              <a:t>환경설정</a:t>
            </a:r>
            <a:r>
              <a:rPr lang="en-US" altLang="ko-KR" sz="2000"/>
              <a:t>(.metadata)</a:t>
            </a:r>
            <a:r>
              <a:rPr lang="ko-KR" altLang="en-US" sz="2000"/>
              <a:t>까지 저장되는거 알고 계셨나요</a:t>
            </a:r>
            <a:r>
              <a:rPr lang="en-US" altLang="ko-KR" sz="2000"/>
              <a:t>?</a:t>
            </a:r>
            <a:endParaRPr lang="ko-KR" altLang="en-US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073" y="673767"/>
            <a:ext cx="7801854" cy="4374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686" y="1186146"/>
            <a:ext cx="1380816" cy="365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숨김폴더</a:t>
            </a:r>
            <a:r>
              <a:rPr lang="en-US" altLang="ko-KR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5830" y="4591994"/>
            <a:ext cx="1503420" cy="29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9</a:t>
            </a:r>
            <a:r>
              <a:rPr lang="ko-KR" altLang="en-US" sz="1400"/>
              <a:t>일날 머했냐</a:t>
            </a:r>
            <a:r>
              <a:rPr lang="en-US" altLang="ko-KR" sz="1400"/>
              <a:t>;;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73035" y="861277"/>
            <a:ext cx="6645930" cy="3592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479" y="4577785"/>
            <a:ext cx="11889042" cy="15067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워크스페이스를 </a:t>
            </a:r>
            <a:r>
              <a:rPr lang="en-US" altLang="ko-KR" sz="2800">
                <a:solidFill>
                  <a:schemeClr val="tx1"/>
                </a:solidFill>
              </a:rPr>
              <a:t>D:</a:t>
            </a:r>
            <a:r>
              <a:rPr lang="ko-KR" altLang="en-US" sz="2800">
                <a:solidFill>
                  <a:schemeClr val="tx1"/>
                </a:solidFill>
              </a:rPr>
              <a:t>나 </a:t>
            </a:r>
            <a:r>
              <a:rPr lang="en-US" altLang="ko-KR" sz="2800">
                <a:solidFill>
                  <a:schemeClr val="tx1"/>
                </a:solidFill>
              </a:rPr>
              <a:t>E:</a:t>
            </a:r>
            <a:r>
              <a:rPr lang="ko-KR" altLang="en-US" sz="2800">
                <a:solidFill>
                  <a:schemeClr val="tx1"/>
                </a:solidFill>
              </a:rPr>
              <a:t>에 하지 말고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이동식 디스크</a:t>
            </a:r>
            <a:r>
              <a:rPr lang="en-US" altLang="ko-KR" sz="2800">
                <a:solidFill>
                  <a:schemeClr val="tx1"/>
                </a:solidFill>
              </a:rPr>
              <a:t>(USB)</a:t>
            </a:r>
            <a:r>
              <a:rPr lang="ko-KR" altLang="en-US" sz="2800">
                <a:solidFill>
                  <a:schemeClr val="tx1"/>
                </a:solidFill>
              </a:rPr>
              <a:t>에 잡으면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400" b="1">
                <a:solidFill>
                  <a:schemeClr val="tx1"/>
                </a:solidFill>
              </a:rPr>
              <a:t>어떻게 될까요</a:t>
            </a:r>
            <a:r>
              <a:rPr lang="en-US" altLang="ko-KR" sz="3400" b="1">
                <a:solidFill>
                  <a:schemeClr val="tx1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83055" y="1814934"/>
            <a:ext cx="3238666" cy="27462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94166" y="933802"/>
            <a:ext cx="5132890" cy="4056946"/>
            <a:chOff x="3234972" y="1167694"/>
            <a:chExt cx="5722055" cy="4522611"/>
          </a:xfrm>
          <a:solidFill>
            <a:srgbClr val="5C5C5C"/>
          </a:solidFill>
        </p:grpSpPr>
        <p:sp>
          <p:nvSpPr>
            <p:cNvPr id="5" name="사각형: 잘린 한쪽 모서리 4"/>
            <p:cNvSpPr/>
            <p:nvPr/>
          </p:nvSpPr>
          <p:spPr>
            <a:xfrm>
              <a:off x="3234972" y="1167694"/>
              <a:ext cx="5722055" cy="4522611"/>
            </a:xfrm>
            <a:prstGeom prst="snip1Rect">
              <a:avLst>
                <a:gd name="adj" fmla="val 16667"/>
              </a:avLst>
            </a:prstGeom>
            <a:grp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r>
                <a:rPr lang="ko-KR" altLang="en-US" sz="2000"/>
                <a:t>   </a:t>
              </a:r>
              <a:r>
                <a:rPr lang="ko-KR" altLang="en-US" sz="2000">
                  <a:solidFill>
                    <a:schemeClr val="tx1"/>
                  </a:solidFill>
                </a:rPr>
                <a:t>프로젝트 파일들</a:t>
              </a:r>
            </a:p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6611" y="1710000"/>
              <a:ext cx="5178777" cy="2492555"/>
            </a:xfrm>
            <a:prstGeom prst="roundRect">
              <a:avLst>
                <a:gd name="adj" fmla="val 16667"/>
              </a:avLst>
            </a:prstGeom>
            <a:solidFill>
              <a:srgbClr val="C5C5C5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endParaRPr lang="ko-KR" altLang="en-US" sz="2000"/>
            </a:p>
            <a:p>
              <a:pPr algn="ctr">
                <a:defRPr/>
              </a:pPr>
              <a:r>
                <a:rPr lang="ko-KR" altLang="en-US" sz="2000"/>
                <a:t>다크모드 설정</a:t>
              </a:r>
              <a:r>
                <a:rPr lang="en-US" altLang="ko-KR" sz="2000"/>
                <a:t>,</a:t>
              </a:r>
            </a:p>
            <a:p>
              <a:pPr algn="ctr">
                <a:defRPr/>
              </a:pPr>
              <a:r>
                <a:rPr lang="ko-KR" altLang="en-US" sz="2000"/>
                <a:t>탬플릿 설정</a:t>
              </a:r>
              <a:r>
                <a:rPr lang="en-US" altLang="ko-KR" sz="2000"/>
                <a:t>,</a:t>
              </a:r>
            </a:p>
            <a:p>
              <a:pPr algn="ctr">
                <a:defRPr/>
              </a:pPr>
              <a:r>
                <a:rPr lang="ko-KR" altLang="en-US" sz="2000"/>
                <a:t>폰트설정</a:t>
              </a:r>
              <a:r>
                <a:rPr lang="en-US" altLang="ko-KR" sz="2000"/>
                <a:t>,</a:t>
              </a:r>
            </a:p>
            <a:p>
              <a:pPr algn="ctr">
                <a:defRPr/>
              </a:pPr>
              <a:r>
                <a:rPr lang="ko-KR" altLang="en-US" sz="2000"/>
                <a:t>인코딩 설정</a:t>
              </a:r>
              <a:r>
                <a:rPr lang="en-US" altLang="ko-KR" sz="2000"/>
                <a:t>,</a:t>
              </a:r>
            </a:p>
            <a:p>
              <a:pPr algn="ctr">
                <a:defRPr/>
              </a:pPr>
              <a:r>
                <a:rPr lang="en-US" altLang="ko-KR" sz="2000"/>
                <a:t>...</a:t>
              </a:r>
            </a:p>
            <a:p>
              <a:pPr algn="ctr">
                <a:defRPr/>
              </a:pPr>
              <a:endParaRPr lang="en-US" altLang="ko-KR" sz="2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19871" y="1273269"/>
              <a:ext cx="2165626" cy="4334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/>
                <a:t>워크스페이스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0914" y="1811655"/>
              <a:ext cx="1618030" cy="43383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/>
                <a:t>.metadata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32178" y="5009796"/>
            <a:ext cx="10327644" cy="136052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모든 설정과 프로젝트가 처음부터 </a:t>
            </a:r>
            <a:r>
              <a:rPr lang="en-US" altLang="ko-KR" sz="2800">
                <a:solidFill>
                  <a:schemeClr val="tx1"/>
                </a:solidFill>
              </a:rPr>
              <a:t>USB</a:t>
            </a:r>
            <a:r>
              <a:rPr lang="ko-KR" altLang="en-US" sz="2800">
                <a:solidFill>
                  <a:schemeClr val="tx1"/>
                </a:solidFill>
              </a:rPr>
              <a:t>안에 담기기에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복사 붙여넣기를 할 필요가 없습니다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6481614" y="2210830"/>
            <a:ext cx="2046110" cy="18979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8859" y="501294"/>
            <a:ext cx="3194282" cy="43176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832242" y="1159580"/>
            <a:ext cx="243840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59468" y="1150408"/>
            <a:ext cx="3090333" cy="3090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129" y="4709581"/>
            <a:ext cx="10867742" cy="13654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이제 집이든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학원이든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카페든</a:t>
            </a:r>
            <a:r>
              <a:rPr lang="en-US" altLang="ko-KR" sz="2800">
                <a:solidFill>
                  <a:schemeClr val="tx1"/>
                </a:solidFill>
              </a:rPr>
              <a:t>,</a:t>
            </a:r>
            <a:r>
              <a:rPr lang="ko-KR" altLang="en-US" sz="2800">
                <a:solidFill>
                  <a:schemeClr val="tx1"/>
                </a:solidFill>
              </a:rPr>
              <a:t> </a:t>
            </a:r>
            <a:r>
              <a:rPr lang="en-US" altLang="ko-KR" sz="2800">
                <a:solidFill>
                  <a:schemeClr val="tx1"/>
                </a:solidFill>
              </a:rPr>
              <a:t>USB</a:t>
            </a:r>
            <a:r>
              <a:rPr lang="ko-KR" altLang="en-US" sz="2800">
                <a:solidFill>
                  <a:schemeClr val="tx1"/>
                </a:solidFill>
              </a:rPr>
              <a:t>에 워크스페이스만 있다면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>
                <a:solidFill>
                  <a:schemeClr val="tx1"/>
                </a:solidFill>
              </a:rPr>
              <a:t>어디서든지 </a:t>
            </a:r>
            <a:r>
              <a:rPr lang="ko-KR" altLang="en-US" sz="2800" b="1">
                <a:solidFill>
                  <a:schemeClr val="tx1"/>
                </a:solidFill>
              </a:rPr>
              <a:t>통일된 환경</a:t>
            </a:r>
            <a:r>
              <a:rPr lang="ko-KR" altLang="en-US" sz="2800">
                <a:solidFill>
                  <a:schemeClr val="tx1"/>
                </a:solidFill>
              </a:rPr>
              <a:t>에서 개발할 수 있습니다</a:t>
            </a:r>
            <a:r>
              <a:rPr lang="en-US" altLang="ko-KR" sz="2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898" y="843987"/>
            <a:ext cx="676699" cy="366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학원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30069" y="823786"/>
            <a:ext cx="441396" cy="365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70931" y="4195041"/>
            <a:ext cx="12811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폭</a:t>
            </a:r>
            <a:r>
              <a:rPr lang="en-US" altLang="ko-KR" sz="1400"/>
              <a:t>.</a:t>
            </a:r>
            <a:r>
              <a:rPr lang="ko-KR" altLang="en-US" sz="1400"/>
              <a:t>풍</a:t>
            </a:r>
            <a:r>
              <a:rPr lang="en-US" altLang="ko-KR" sz="1400"/>
              <a:t>.</a:t>
            </a:r>
            <a:r>
              <a:rPr lang="ko-KR" altLang="en-US" sz="1400"/>
              <a:t>코딩냥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20387316">
            <a:off x="4983198" y="1618204"/>
            <a:ext cx="965324" cy="970657"/>
          </a:xfrm>
          <a:prstGeom prst="rect">
            <a:avLst/>
          </a:prstGeom>
          <a:effectLst>
            <a:glow rad="635000">
              <a:schemeClr val="dk1">
                <a:alpha val="75000"/>
              </a:schemeClr>
            </a:glo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21280922">
            <a:off x="5596824" y="2771680"/>
            <a:ext cx="863153" cy="731913"/>
          </a:xfrm>
          <a:prstGeom prst="rect">
            <a:avLst/>
          </a:prstGeom>
          <a:effectLst>
            <a:glow rad="444500">
              <a:schemeClr val="accent2">
                <a:satMod val="175000"/>
                <a:alpha val="85000"/>
              </a:schemeClr>
            </a:glow>
          </a:effectLst>
        </p:spPr>
      </p:pic>
      <p:sp>
        <p:nvSpPr>
          <p:cNvPr id="14" name="TextBox 13"/>
          <p:cNvSpPr txBox="1"/>
          <p:nvPr/>
        </p:nvSpPr>
        <p:spPr>
          <a:xfrm>
            <a:off x="5185026" y="2899697"/>
            <a:ext cx="639093" cy="548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>
                <a:effectLst>
                  <a:glow rad="444500">
                    <a:schemeClr val="accent1">
                      <a:satMod val="175000"/>
                      <a:alpha val="85000"/>
                    </a:schemeClr>
                  </a:glow>
                </a:effectLst>
              </a:rPr>
              <a:t>C</a:t>
            </a:r>
            <a:r>
              <a:rPr lang="en-US" altLang="ko-KR" sz="3000">
                <a:effectLst>
                  <a:glow rad="190500">
                    <a:schemeClr val="accent1">
                      <a:satMod val="175000"/>
                      <a:alpha val="50000"/>
                    </a:schemeClr>
                  </a:glow>
                </a:effectLst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8BCAD-3313-4E29-A652-5837A5F9D01A}"/>
              </a:ext>
            </a:extLst>
          </p:cNvPr>
          <p:cNvSpPr txBox="1"/>
          <p:nvPr/>
        </p:nvSpPr>
        <p:spPr>
          <a:xfrm>
            <a:off x="8123514" y="2103532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집에서 하니까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알겠군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2DAE-99B4-4348-A699-DBB8AD84183B}"/>
              </a:ext>
            </a:extLst>
          </p:cNvPr>
          <p:cNvSpPr txBox="1"/>
          <p:nvPr/>
        </p:nvSpPr>
        <p:spPr>
          <a:xfrm>
            <a:off x="3072686" y="148133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먼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소리냥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FFFFFF"/>
      </a:dk1>
      <a:lt1>
        <a:srgbClr val="3F3F3F"/>
      </a:lt1>
      <a:dk2>
        <a:srgbClr val="D8D8D8"/>
      </a:dk2>
      <a:lt2>
        <a:srgbClr val="323F4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onsolas"/>
        <a:ea typeface="맑은 고딕"/>
        <a:cs typeface=""/>
      </a:majorFont>
      <a:minorFont>
        <a:latin typeface="Consola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952</Words>
  <Application>Microsoft Office PowerPoint</Application>
  <PresentationFormat>와이드스크린</PresentationFormat>
  <Paragraphs>219</Paragraphs>
  <Slides>37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궁서</vt:lpstr>
      <vt:lpstr>궁서체</vt:lpstr>
      <vt:lpstr>맑은 고딕</vt:lpstr>
      <vt:lpstr>휴먼편지체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개발팁</dc:title>
  <dc:creator>user</dc:creator>
  <cp:lastModifiedBy>MASTER</cp:lastModifiedBy>
  <cp:revision>228</cp:revision>
  <dcterms:created xsi:type="dcterms:W3CDTF">2022-04-28T03:46:02Z</dcterms:created>
  <dcterms:modified xsi:type="dcterms:W3CDTF">2022-05-05T02:34:44Z</dcterms:modified>
  <cp:version/>
</cp:coreProperties>
</file>